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 id="2147483708" r:id="rId6"/>
    <p:sldMasterId id="2147483672" r:id="rId7"/>
    <p:sldMasterId id="2147483648" r:id="rId8"/>
  </p:sldMasterIdLst>
  <p:notesMasterIdLst>
    <p:notesMasterId r:id="rId65"/>
  </p:notesMasterIdLst>
  <p:sldIdLst>
    <p:sldId id="256" r:id="rId9"/>
    <p:sldId id="297" r:id="rId10"/>
    <p:sldId id="320" r:id="rId11"/>
    <p:sldId id="275" r:id="rId12"/>
    <p:sldId id="289" r:id="rId13"/>
    <p:sldId id="331" r:id="rId14"/>
    <p:sldId id="321" r:id="rId15"/>
    <p:sldId id="318" r:id="rId16"/>
    <p:sldId id="319" r:id="rId17"/>
    <p:sldId id="322" r:id="rId18"/>
    <p:sldId id="330" r:id="rId19"/>
    <p:sldId id="323" r:id="rId20"/>
    <p:sldId id="283" r:id="rId21"/>
    <p:sldId id="324" r:id="rId22"/>
    <p:sldId id="329" r:id="rId23"/>
    <p:sldId id="328" r:id="rId24"/>
    <p:sldId id="327" r:id="rId25"/>
    <p:sldId id="326" r:id="rId26"/>
    <p:sldId id="325" r:id="rId27"/>
    <p:sldId id="259" r:id="rId28"/>
    <p:sldId id="262" r:id="rId29"/>
    <p:sldId id="264" r:id="rId30"/>
    <p:sldId id="258" r:id="rId31"/>
    <p:sldId id="265" r:id="rId32"/>
    <p:sldId id="284" r:id="rId33"/>
    <p:sldId id="298" r:id="rId34"/>
    <p:sldId id="299" r:id="rId35"/>
    <p:sldId id="300" r:id="rId36"/>
    <p:sldId id="301" r:id="rId37"/>
    <p:sldId id="257" r:id="rId38"/>
    <p:sldId id="302" r:id="rId39"/>
    <p:sldId id="263" r:id="rId40"/>
    <p:sldId id="303" r:id="rId41"/>
    <p:sldId id="266" r:id="rId42"/>
    <p:sldId id="267" r:id="rId43"/>
    <p:sldId id="261" r:id="rId44"/>
    <p:sldId id="304" r:id="rId45"/>
    <p:sldId id="305" r:id="rId46"/>
    <p:sldId id="306" r:id="rId47"/>
    <p:sldId id="307" r:id="rId48"/>
    <p:sldId id="287" r:id="rId49"/>
    <p:sldId id="308" r:id="rId50"/>
    <p:sldId id="291" r:id="rId51"/>
    <p:sldId id="309" r:id="rId52"/>
    <p:sldId id="310" r:id="rId53"/>
    <p:sldId id="333" r:id="rId54"/>
    <p:sldId id="316" r:id="rId55"/>
    <p:sldId id="315" r:id="rId56"/>
    <p:sldId id="314" r:id="rId57"/>
    <p:sldId id="260" r:id="rId58"/>
    <p:sldId id="313" r:id="rId59"/>
    <p:sldId id="312" r:id="rId60"/>
    <p:sldId id="311" r:id="rId61"/>
    <p:sldId id="317" r:id="rId62"/>
    <p:sldId id="296" r:id="rId63"/>
    <p:sldId id="29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82BA1-9C3A-4BE2-8799-40480C3331A7}" v="1555" dt="2024-02-07T15:53:45.940"/>
    <p1510:client id="{0BE8BA8F-50DD-ACB4-AA35-C8C7C41621F7}" v="4" dt="2024-02-07T17:30:09.168"/>
    <p1510:client id="{139D8C5F-8DF4-4EC5-832A-C8D8563AC65C}" v="17" dt="2024-02-07T04:28:18.645"/>
    <p1510:client id="{40D801E2-5447-447B-B1D6-02E3370AD4B3}" v="62" dt="2024-02-07T04:11:25.946"/>
    <p1510:client id="{48F1DFCD-CE6C-4147-8298-55220A963546}" v="20" dt="2024-02-07T19:08:49.933"/>
    <p1510:client id="{57AB34EE-6FFE-4D31-9195-892B61FB39AF}" v="612" dt="2024-02-07T05:26:24.733"/>
    <p1510:client id="{5B335948-BED3-4FAD-A611-825AF07BF00B}" v="11" dt="2024-02-08T01:02:19.251"/>
    <p1510:client id="{937C2C6B-2836-4615-AB96-28812437D270}" v="917" dt="2024-02-07T06:13:39.117"/>
    <p1510:client id="{E2230DB3-F800-4B7E-A623-BC042EAA1A02}" v="514" dt="2024-02-07T03:59:03.237"/>
    <p1510:client id="{E5968327-A77E-4BEE-A76A-D1C370FB5397}" v="138" dt="2024-02-07T18:48:46.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customXml" Target="../customXml/item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yne, Claire" userId="S::coyne_claire@sac.edu::55980f49-584e-4e0c-8943-e714ecf6ce64" providerId="AD" clId="Web-{E2230DB3-F800-4B7E-A623-BC042EAA1A02}"/>
    <pc:docChg chg="addSld delSld modSld sldOrd">
      <pc:chgData name="Coyne, Claire" userId="S::coyne_claire@sac.edu::55980f49-584e-4e0c-8943-e714ecf6ce64" providerId="AD" clId="Web-{E2230DB3-F800-4B7E-A623-BC042EAA1A02}" dt="2024-02-07T03:59:03.237" v="371" actId="14100"/>
      <pc:docMkLst>
        <pc:docMk/>
      </pc:docMkLst>
      <pc:sldChg chg="addSp delSp modSp">
        <pc:chgData name="Coyne, Claire" userId="S::coyne_claire@sac.edu::55980f49-584e-4e0c-8943-e714ecf6ce64" providerId="AD" clId="Web-{E2230DB3-F800-4B7E-A623-BC042EAA1A02}" dt="2024-02-07T03:59:03.237" v="371" actId="14100"/>
        <pc:sldMkLst>
          <pc:docMk/>
          <pc:sldMk cId="0" sldId="256"/>
        </pc:sldMkLst>
        <pc:spChg chg="add del mod">
          <ac:chgData name="Coyne, Claire" userId="S::coyne_claire@sac.edu::55980f49-584e-4e0c-8943-e714ecf6ce64" providerId="AD" clId="Web-{E2230DB3-F800-4B7E-A623-BC042EAA1A02}" dt="2024-02-07T03:57:14.448" v="367"/>
          <ac:spMkLst>
            <pc:docMk/>
            <pc:sldMk cId="0" sldId="256"/>
            <ac:spMk id="4" creationId="{82C7FA77-EADA-4985-A778-7C68270B92A4}"/>
          </ac:spMkLst>
        </pc:spChg>
        <pc:spChg chg="mod">
          <ac:chgData name="Coyne, Claire" userId="S::coyne_claire@sac.edu::55980f49-584e-4e0c-8943-e714ecf6ce64" providerId="AD" clId="Web-{E2230DB3-F800-4B7E-A623-BC042EAA1A02}" dt="2024-02-07T03:58:23.906" v="370" actId="1076"/>
          <ac:spMkLst>
            <pc:docMk/>
            <pc:sldMk cId="0" sldId="256"/>
            <ac:spMk id="7170" creationId="{59740F33-EC1A-C718-CD4A-294CB6139290}"/>
          </ac:spMkLst>
        </pc:spChg>
        <pc:spChg chg="del mod">
          <ac:chgData name="Coyne, Claire" userId="S::coyne_claire@sac.edu::55980f49-584e-4e0c-8943-e714ecf6ce64" providerId="AD" clId="Web-{E2230DB3-F800-4B7E-A623-BC042EAA1A02}" dt="2024-02-07T03:06:37.665" v="16"/>
          <ac:spMkLst>
            <pc:docMk/>
            <pc:sldMk cId="0" sldId="256"/>
            <ac:spMk id="7171" creationId="{4D1A1207-A249-F7E7-AF7C-0587916C5A7D}"/>
          </ac:spMkLst>
        </pc:spChg>
        <pc:picChg chg="mod">
          <ac:chgData name="Coyne, Claire" userId="S::coyne_claire@sac.edu::55980f49-584e-4e0c-8943-e714ecf6ce64" providerId="AD" clId="Web-{E2230DB3-F800-4B7E-A623-BC042EAA1A02}" dt="2024-02-07T03:59:03.237" v="371" actId="14100"/>
          <ac:picMkLst>
            <pc:docMk/>
            <pc:sldMk cId="0" sldId="256"/>
            <ac:picMk id="3" creationId="{717C1795-7B59-E7CC-9794-8B35A0967893}"/>
          </ac:picMkLst>
        </pc:picChg>
      </pc:sldChg>
      <pc:sldChg chg="addSp delSp modSp">
        <pc:chgData name="Coyne, Claire" userId="S::coyne_claire@sac.edu::55980f49-584e-4e0c-8943-e714ecf6ce64" providerId="AD" clId="Web-{E2230DB3-F800-4B7E-A623-BC042EAA1A02}" dt="2024-02-07T03:28:58.095" v="329" actId="14100"/>
        <pc:sldMkLst>
          <pc:docMk/>
          <pc:sldMk cId="2672788881" sldId="257"/>
        </pc:sldMkLst>
        <pc:spChg chg="mod">
          <ac:chgData name="Coyne, Claire" userId="S::coyne_claire@sac.edu::55980f49-584e-4e0c-8943-e714ecf6ce64" providerId="AD" clId="Web-{E2230DB3-F800-4B7E-A623-BC042EAA1A02}" dt="2024-02-07T03:19:31.445" v="151" actId="20577"/>
          <ac:spMkLst>
            <pc:docMk/>
            <pc:sldMk cId="2672788881" sldId="257"/>
            <ac:spMk id="2" creationId="{29162B6D-3D1B-419E-B3F2-1ED573415BF3}"/>
          </ac:spMkLst>
        </pc:spChg>
        <pc:spChg chg="del mod">
          <ac:chgData name="Coyne, Claire" userId="S::coyne_claire@sac.edu::55980f49-584e-4e0c-8943-e714ecf6ce64" providerId="AD" clId="Web-{E2230DB3-F800-4B7E-A623-BC042EAA1A02}" dt="2024-02-07T03:20:01.463" v="157"/>
          <ac:spMkLst>
            <pc:docMk/>
            <pc:sldMk cId="2672788881" sldId="257"/>
            <ac:spMk id="3" creationId="{52865B47-5FF5-472A-8BBE-5C2251869560}"/>
          </ac:spMkLst>
        </pc:spChg>
        <pc:spChg chg="del">
          <ac:chgData name="Coyne, Claire" userId="S::coyne_claire@sac.edu::55980f49-584e-4e0c-8943-e714ecf6ce64" providerId="AD" clId="Web-{E2230DB3-F800-4B7E-A623-BC042EAA1A02}" dt="2024-02-07T03:14:46.487" v="76"/>
          <ac:spMkLst>
            <pc:docMk/>
            <pc:sldMk cId="2672788881" sldId="257"/>
            <ac:spMk id="5" creationId="{DA6D71EE-F5C4-4099-B017-7F3BA49210F5}"/>
          </ac:spMkLst>
        </pc:spChg>
        <pc:spChg chg="add mod">
          <ac:chgData name="Coyne, Claire" userId="S::coyne_claire@sac.edu::55980f49-584e-4e0c-8943-e714ecf6ce64" providerId="AD" clId="Web-{E2230DB3-F800-4B7E-A623-BC042EAA1A02}" dt="2024-02-07T03:28:58.095" v="329" actId="14100"/>
          <ac:spMkLst>
            <pc:docMk/>
            <pc:sldMk cId="2672788881" sldId="257"/>
            <ac:spMk id="6" creationId="{5F5D58CF-C67D-35BC-1609-400F0762D51D}"/>
          </ac:spMkLst>
        </pc:spChg>
      </pc:sldChg>
      <pc:sldChg chg="modSp add del">
        <pc:chgData name="Coyne, Claire" userId="S::coyne_claire@sac.edu::55980f49-584e-4e0c-8943-e714ecf6ce64" providerId="AD" clId="Web-{E2230DB3-F800-4B7E-A623-BC042EAA1A02}" dt="2024-02-07T03:12:38.510" v="62" actId="1076"/>
        <pc:sldMkLst>
          <pc:docMk/>
          <pc:sldMk cId="143393260" sldId="258"/>
        </pc:sldMkLst>
        <pc:spChg chg="mod">
          <ac:chgData name="Coyne, Claire" userId="S::coyne_claire@sac.edu::55980f49-584e-4e0c-8943-e714ecf6ce64" providerId="AD" clId="Web-{E2230DB3-F800-4B7E-A623-BC042EAA1A02}" dt="2024-02-07T03:12:35.103" v="61" actId="1076"/>
          <ac:spMkLst>
            <pc:docMk/>
            <pc:sldMk cId="143393260" sldId="258"/>
            <ac:spMk id="2" creationId="{1531C494-ED39-78FC-1097-770016E69463}"/>
          </ac:spMkLst>
        </pc:spChg>
        <pc:spChg chg="mod">
          <ac:chgData name="Coyne, Claire" userId="S::coyne_claire@sac.edu::55980f49-584e-4e0c-8943-e714ecf6ce64" providerId="AD" clId="Web-{E2230DB3-F800-4B7E-A623-BC042EAA1A02}" dt="2024-02-07T03:12:38.510" v="62" actId="1076"/>
          <ac:spMkLst>
            <pc:docMk/>
            <pc:sldMk cId="143393260" sldId="258"/>
            <ac:spMk id="3" creationId="{02059433-07C7-66ED-E48C-78AB91050792}"/>
          </ac:spMkLst>
        </pc:spChg>
      </pc:sldChg>
      <pc:sldChg chg="add del">
        <pc:chgData name="Coyne, Claire" userId="S::coyne_claire@sac.edu::55980f49-584e-4e0c-8943-e714ecf6ce64" providerId="AD" clId="Web-{E2230DB3-F800-4B7E-A623-BC042EAA1A02}" dt="2024-02-07T03:11:26.005" v="53"/>
        <pc:sldMkLst>
          <pc:docMk/>
          <pc:sldMk cId="2503513396" sldId="259"/>
        </pc:sldMkLst>
      </pc:sldChg>
      <pc:sldChg chg="modSp">
        <pc:chgData name="Coyne, Claire" userId="S::coyne_claire@sac.edu::55980f49-584e-4e0c-8943-e714ecf6ce64" providerId="AD" clId="Web-{E2230DB3-F800-4B7E-A623-BC042EAA1A02}" dt="2024-02-07T03:53:59.137" v="366" actId="1076"/>
        <pc:sldMkLst>
          <pc:docMk/>
          <pc:sldMk cId="1731917831" sldId="261"/>
        </pc:sldMkLst>
        <pc:spChg chg="mod">
          <ac:chgData name="Coyne, Claire" userId="S::coyne_claire@sac.edu::55980f49-584e-4e0c-8943-e714ecf6ce64" providerId="AD" clId="Web-{E2230DB3-F800-4B7E-A623-BC042EAA1A02}" dt="2024-02-07T03:53:59.137" v="366" actId="1076"/>
          <ac:spMkLst>
            <pc:docMk/>
            <pc:sldMk cId="1731917831" sldId="261"/>
            <ac:spMk id="2" creationId="{859F5B23-C945-4044-98F1-37BBA0D7D033}"/>
          </ac:spMkLst>
        </pc:spChg>
      </pc:sldChg>
      <pc:sldChg chg="add del">
        <pc:chgData name="Coyne, Claire" userId="S::coyne_claire@sac.edu::55980f49-584e-4e0c-8943-e714ecf6ce64" providerId="AD" clId="Web-{E2230DB3-F800-4B7E-A623-BC042EAA1A02}" dt="2024-02-07T03:11:25.583" v="52"/>
        <pc:sldMkLst>
          <pc:docMk/>
          <pc:sldMk cId="3678588205" sldId="262"/>
        </pc:sldMkLst>
      </pc:sldChg>
      <pc:sldChg chg="add del">
        <pc:chgData name="Coyne, Claire" userId="S::coyne_claire@sac.edu::55980f49-584e-4e0c-8943-e714ecf6ce64" providerId="AD" clId="Web-{E2230DB3-F800-4B7E-A623-BC042EAA1A02}" dt="2024-02-07T03:11:25.458" v="51"/>
        <pc:sldMkLst>
          <pc:docMk/>
          <pc:sldMk cId="574791578" sldId="264"/>
        </pc:sldMkLst>
      </pc:sldChg>
      <pc:sldChg chg="modSp add del">
        <pc:chgData name="Coyne, Claire" userId="S::coyne_claire@sac.edu::55980f49-584e-4e0c-8943-e714ecf6ce64" providerId="AD" clId="Web-{E2230DB3-F800-4B7E-A623-BC042EAA1A02}" dt="2024-02-07T03:12:57.152" v="64" actId="1076"/>
        <pc:sldMkLst>
          <pc:docMk/>
          <pc:sldMk cId="2672656453" sldId="265"/>
        </pc:sldMkLst>
        <pc:spChg chg="mod">
          <ac:chgData name="Coyne, Claire" userId="S::coyne_claire@sac.edu::55980f49-584e-4e0c-8943-e714ecf6ce64" providerId="AD" clId="Web-{E2230DB3-F800-4B7E-A623-BC042EAA1A02}" dt="2024-02-07T03:12:57.152" v="64" actId="1076"/>
          <ac:spMkLst>
            <pc:docMk/>
            <pc:sldMk cId="2672656453" sldId="265"/>
            <ac:spMk id="3" creationId="{B3045445-5393-5793-717E-25744B6CC0DB}"/>
          </ac:spMkLst>
        </pc:spChg>
      </pc:sldChg>
      <pc:sldChg chg="addSp delSp modSp">
        <pc:chgData name="Coyne, Claire" userId="S::coyne_claire@sac.edu::55980f49-584e-4e0c-8943-e714ecf6ce64" providerId="AD" clId="Web-{E2230DB3-F800-4B7E-A623-BC042EAA1A02}" dt="2024-02-07T03:37:14.584" v="365" actId="1076"/>
        <pc:sldMkLst>
          <pc:docMk/>
          <pc:sldMk cId="2938046082" sldId="267"/>
        </pc:sldMkLst>
        <pc:spChg chg="mod">
          <ac:chgData name="Coyne, Claire" userId="S::coyne_claire@sac.edu::55980f49-584e-4e0c-8943-e714ecf6ce64" providerId="AD" clId="Web-{E2230DB3-F800-4B7E-A623-BC042EAA1A02}" dt="2024-02-07T03:30:23.695" v="355" actId="1076"/>
          <ac:spMkLst>
            <pc:docMk/>
            <pc:sldMk cId="2938046082" sldId="267"/>
            <ac:spMk id="2" creationId="{35B16FE0-A3BA-4D08-9F82-9E7ED333DD1E}"/>
          </ac:spMkLst>
        </pc:spChg>
        <pc:spChg chg="mod">
          <ac:chgData name="Coyne, Claire" userId="S::coyne_claire@sac.edu::55980f49-584e-4e0c-8943-e714ecf6ce64" providerId="AD" clId="Web-{E2230DB3-F800-4B7E-A623-BC042EAA1A02}" dt="2024-02-07T03:37:09.583" v="364" actId="20577"/>
          <ac:spMkLst>
            <pc:docMk/>
            <pc:sldMk cId="2938046082" sldId="267"/>
            <ac:spMk id="3" creationId="{17705C14-2DC2-4912-9768-0BA3A9D6B226}"/>
          </ac:spMkLst>
        </pc:spChg>
        <pc:spChg chg="del">
          <ac:chgData name="Coyne, Claire" userId="S::coyne_claire@sac.edu::55980f49-584e-4e0c-8943-e714ecf6ce64" providerId="AD" clId="Web-{E2230DB3-F800-4B7E-A623-BC042EAA1A02}" dt="2024-02-07T03:30:16.039" v="354"/>
          <ac:spMkLst>
            <pc:docMk/>
            <pc:sldMk cId="2938046082" sldId="267"/>
            <ac:spMk id="4" creationId="{645BA912-8EFD-4A17-B78F-7B6991664051}"/>
          </ac:spMkLst>
        </pc:spChg>
        <pc:picChg chg="add mod">
          <ac:chgData name="Coyne, Claire" userId="S::coyne_claire@sac.edu::55980f49-584e-4e0c-8943-e714ecf6ce64" providerId="AD" clId="Web-{E2230DB3-F800-4B7E-A623-BC042EAA1A02}" dt="2024-02-07T03:37:14.584" v="365" actId="1076"/>
          <ac:picMkLst>
            <pc:docMk/>
            <pc:sldMk cId="2938046082" sldId="267"/>
            <ac:picMk id="6" creationId="{0C9E58AE-6ADB-4E3C-2C94-9645C4E58C7C}"/>
          </ac:picMkLst>
        </pc:picChg>
      </pc:sldChg>
      <pc:sldChg chg="modSp">
        <pc:chgData name="Coyne, Claire" userId="S::coyne_claire@sac.edu::55980f49-584e-4e0c-8943-e714ecf6ce64" providerId="AD" clId="Web-{E2230DB3-F800-4B7E-A623-BC042EAA1A02}" dt="2024-02-07T03:07:34.481" v="19" actId="1076"/>
        <pc:sldMkLst>
          <pc:docMk/>
          <pc:sldMk cId="0" sldId="275"/>
        </pc:sldMkLst>
        <pc:spChg chg="mod">
          <ac:chgData name="Coyne, Claire" userId="S::coyne_claire@sac.edu::55980f49-584e-4e0c-8943-e714ecf6ce64" providerId="AD" clId="Web-{E2230DB3-F800-4B7E-A623-BC042EAA1A02}" dt="2024-02-07T03:07:34.481" v="19" actId="1076"/>
          <ac:spMkLst>
            <pc:docMk/>
            <pc:sldMk cId="0" sldId="275"/>
            <ac:spMk id="9218" creationId="{3401CF0A-DBE6-7B45-72DB-822F13E6B961}"/>
          </ac:spMkLst>
        </pc:spChg>
      </pc:sldChg>
      <pc:sldChg chg="add del">
        <pc:chgData name="Coyne, Claire" userId="S::coyne_claire@sac.edu::55980f49-584e-4e0c-8943-e714ecf6ce64" providerId="AD" clId="Web-{E2230DB3-F800-4B7E-A623-BC042EAA1A02}" dt="2024-02-07T03:11:42.396" v="55"/>
        <pc:sldMkLst>
          <pc:docMk/>
          <pc:sldMk cId="1000783687" sldId="282"/>
        </pc:sldMkLst>
      </pc:sldChg>
      <pc:sldChg chg="modSp ord">
        <pc:chgData name="Coyne, Claire" userId="S::coyne_claire@sac.edu::55980f49-584e-4e0c-8943-e714ecf6ce64" providerId="AD" clId="Web-{E2230DB3-F800-4B7E-A623-BC042EAA1A02}" dt="2024-02-07T03:10:54.221" v="42" actId="20577"/>
        <pc:sldMkLst>
          <pc:docMk/>
          <pc:sldMk cId="494804152" sldId="283"/>
        </pc:sldMkLst>
        <pc:spChg chg="mod">
          <ac:chgData name="Coyne, Claire" userId="S::coyne_claire@sac.edu::55980f49-584e-4e0c-8943-e714ecf6ce64" providerId="AD" clId="Web-{E2230DB3-F800-4B7E-A623-BC042EAA1A02}" dt="2024-02-07T03:10:54.221" v="42" actId="20577"/>
          <ac:spMkLst>
            <pc:docMk/>
            <pc:sldMk cId="494804152" sldId="283"/>
            <ac:spMk id="9218" creationId="{3401CF0A-DBE6-7B45-72DB-822F13E6B961}"/>
          </ac:spMkLst>
        </pc:spChg>
      </pc:sldChg>
      <pc:sldChg chg="add del">
        <pc:chgData name="Coyne, Claire" userId="S::coyne_claire@sac.edu::55980f49-584e-4e0c-8943-e714ecf6ce64" providerId="AD" clId="Web-{E2230DB3-F800-4B7E-A623-BC042EAA1A02}" dt="2024-02-07T03:13:20.341" v="68"/>
        <pc:sldMkLst>
          <pc:docMk/>
          <pc:sldMk cId="711868041" sldId="284"/>
        </pc:sldMkLst>
      </pc:sldChg>
      <pc:sldChg chg="modSp">
        <pc:chgData name="Coyne, Claire" userId="S::coyne_claire@sac.edu::55980f49-584e-4e0c-8943-e714ecf6ce64" providerId="AD" clId="Web-{E2230DB3-F800-4B7E-A623-BC042EAA1A02}" dt="2024-02-07T03:06:37.431" v="15" actId="1076"/>
        <pc:sldMkLst>
          <pc:docMk/>
          <pc:sldMk cId="3108907474" sldId="297"/>
        </pc:sldMkLst>
        <pc:spChg chg="mod">
          <ac:chgData name="Coyne, Claire" userId="S::coyne_claire@sac.edu::55980f49-584e-4e0c-8943-e714ecf6ce64" providerId="AD" clId="Web-{E2230DB3-F800-4B7E-A623-BC042EAA1A02}" dt="2024-02-07T03:06:37.431" v="15" actId="1076"/>
          <ac:spMkLst>
            <pc:docMk/>
            <pc:sldMk cId="3108907474" sldId="297"/>
            <ac:spMk id="2" creationId="{071259E6-4191-9733-07B2-C8C6D2DF3998}"/>
          </ac:spMkLst>
        </pc:spChg>
        <pc:spChg chg="mod">
          <ac:chgData name="Coyne, Claire" userId="S::coyne_claire@sac.edu::55980f49-584e-4e0c-8943-e714ecf6ce64" providerId="AD" clId="Web-{E2230DB3-F800-4B7E-A623-BC042EAA1A02}" dt="2024-02-07T03:06:36.509" v="14" actId="1076"/>
          <ac:spMkLst>
            <pc:docMk/>
            <pc:sldMk cId="3108907474" sldId="297"/>
            <ac:spMk id="3" creationId="{52A270C8-EB29-B074-27CB-D89656E4D719}"/>
          </ac:spMkLst>
        </pc:spChg>
      </pc:sldChg>
      <pc:sldChg chg="add del">
        <pc:chgData name="Coyne, Claire" userId="S::coyne_claire@sac.edu::55980f49-584e-4e0c-8943-e714ecf6ce64" providerId="AD" clId="Web-{E2230DB3-F800-4B7E-A623-BC042EAA1A02}" dt="2024-02-07T03:13:19.341" v="67"/>
        <pc:sldMkLst>
          <pc:docMk/>
          <pc:sldMk cId="897298884" sldId="298"/>
        </pc:sldMkLst>
      </pc:sldChg>
      <pc:sldChg chg="add del">
        <pc:chgData name="Coyne, Claire" userId="S::coyne_claire@sac.edu::55980f49-584e-4e0c-8943-e714ecf6ce64" providerId="AD" clId="Web-{E2230DB3-F800-4B7E-A623-BC042EAA1A02}" dt="2024-02-07T03:14:01.281" v="72"/>
        <pc:sldMkLst>
          <pc:docMk/>
          <pc:sldMk cId="3988997869" sldId="299"/>
        </pc:sldMkLst>
      </pc:sldChg>
      <pc:sldChg chg="add del">
        <pc:chgData name="Coyne, Claire" userId="S::coyne_claire@sac.edu::55980f49-584e-4e0c-8943-e714ecf6ce64" providerId="AD" clId="Web-{E2230DB3-F800-4B7E-A623-BC042EAA1A02}" dt="2024-02-07T03:14:00.922" v="71"/>
        <pc:sldMkLst>
          <pc:docMk/>
          <pc:sldMk cId="3085742991" sldId="300"/>
        </pc:sldMkLst>
      </pc:sldChg>
      <pc:sldChg chg="modSp">
        <pc:chgData name="Coyne, Claire" userId="S::coyne_claire@sac.edu::55980f49-584e-4e0c-8943-e714ecf6ce64" providerId="AD" clId="Web-{E2230DB3-F800-4B7E-A623-BC042EAA1A02}" dt="2024-02-07T03:14:35.205" v="75" actId="20577"/>
        <pc:sldMkLst>
          <pc:docMk/>
          <pc:sldMk cId="2955115375" sldId="301"/>
        </pc:sldMkLst>
        <pc:spChg chg="mod">
          <ac:chgData name="Coyne, Claire" userId="S::coyne_claire@sac.edu::55980f49-584e-4e0c-8943-e714ecf6ce64" providerId="AD" clId="Web-{E2230DB3-F800-4B7E-A623-BC042EAA1A02}" dt="2024-02-07T03:14:35.205" v="75" actId="20577"/>
          <ac:spMkLst>
            <pc:docMk/>
            <pc:sldMk cId="2955115375" sldId="301"/>
            <ac:spMk id="3" creationId="{3E47B484-FAB7-4893-850F-8CC519D1C93D}"/>
          </ac:spMkLst>
        </pc:spChg>
      </pc:sldChg>
    </pc:docChg>
  </pc:docChgLst>
  <pc:docChgLst>
    <pc:chgData name="Coyne, Claire" userId="S::coyne_claire@sac.edu::55980f49-584e-4e0c-8943-e714ecf6ce64" providerId="AD" clId="Web-{48F1DFCD-CE6C-4147-8298-55220A963546}"/>
    <pc:docChg chg="delSld modSld">
      <pc:chgData name="Coyne, Claire" userId="S::coyne_claire@sac.edu::55980f49-584e-4e0c-8943-e714ecf6ce64" providerId="AD" clId="Web-{48F1DFCD-CE6C-4147-8298-55220A963546}" dt="2024-02-07T19:08:49.933" v="19"/>
      <pc:docMkLst>
        <pc:docMk/>
      </pc:docMkLst>
      <pc:sldChg chg="del">
        <pc:chgData name="Coyne, Claire" userId="S::coyne_claire@sac.edu::55980f49-584e-4e0c-8943-e714ecf6ce64" providerId="AD" clId="Web-{48F1DFCD-CE6C-4147-8298-55220A963546}" dt="2024-02-07T19:08:49.933" v="19"/>
        <pc:sldMkLst>
          <pc:docMk/>
          <pc:sldMk cId="2511888288" sldId="294"/>
        </pc:sldMkLst>
      </pc:sldChg>
      <pc:sldChg chg="addSp modSp">
        <pc:chgData name="Coyne, Claire" userId="S::coyne_claire@sac.edu::55980f49-584e-4e0c-8943-e714ecf6ce64" providerId="AD" clId="Web-{48F1DFCD-CE6C-4147-8298-55220A963546}" dt="2024-02-07T19:00:25.665" v="18" actId="20577"/>
        <pc:sldMkLst>
          <pc:docMk/>
          <pc:sldMk cId="710417574" sldId="317"/>
        </pc:sldMkLst>
        <pc:spChg chg="mod">
          <ac:chgData name="Coyne, Claire" userId="S::coyne_claire@sac.edu::55980f49-584e-4e0c-8943-e714ecf6ce64" providerId="AD" clId="Web-{48F1DFCD-CE6C-4147-8298-55220A963546}" dt="2024-02-07T19:00:25.665" v="18" actId="20577"/>
          <ac:spMkLst>
            <pc:docMk/>
            <pc:sldMk cId="710417574" sldId="317"/>
            <ac:spMk id="3" creationId="{5D623395-D300-D684-A939-59CE659CC3EA}"/>
          </ac:spMkLst>
        </pc:spChg>
        <pc:picChg chg="add mod">
          <ac:chgData name="Coyne, Claire" userId="S::coyne_claire@sac.edu::55980f49-584e-4e0c-8943-e714ecf6ce64" providerId="AD" clId="Web-{48F1DFCD-CE6C-4147-8298-55220A963546}" dt="2024-02-07T19:00:09.164" v="4" actId="1076"/>
          <ac:picMkLst>
            <pc:docMk/>
            <pc:sldMk cId="710417574" sldId="317"/>
            <ac:picMk id="7" creationId="{7069AB33-EBDB-7ECB-AC61-502A10D802DF}"/>
          </ac:picMkLst>
        </pc:picChg>
      </pc:sldChg>
    </pc:docChg>
  </pc:docChgLst>
  <pc:docChgLst>
    <pc:chgData name="Coyne, Claire" userId="S::coyne_claire@sac.edu::55980f49-584e-4e0c-8943-e714ecf6ce64" providerId="AD" clId="Web-{E5968327-A77E-4BEE-A76A-D1C370FB5397}"/>
    <pc:docChg chg="addSld delSld modSld">
      <pc:chgData name="Coyne, Claire" userId="S::coyne_claire@sac.edu::55980f49-584e-4e0c-8943-e714ecf6ce64" providerId="AD" clId="Web-{E5968327-A77E-4BEE-A76A-D1C370FB5397}" dt="2024-02-07T18:48:46.435" v="136"/>
      <pc:docMkLst>
        <pc:docMk/>
      </pc:docMkLst>
      <pc:sldChg chg="modSp">
        <pc:chgData name="Coyne, Claire" userId="S::coyne_claire@sac.edu::55980f49-584e-4e0c-8943-e714ecf6ce64" providerId="AD" clId="Web-{E5968327-A77E-4BEE-A76A-D1C370FB5397}" dt="2024-02-07T18:46:34.901" v="133" actId="20577"/>
        <pc:sldMkLst>
          <pc:docMk/>
          <pc:sldMk cId="4164894929" sldId="296"/>
        </pc:sldMkLst>
        <pc:spChg chg="mod">
          <ac:chgData name="Coyne, Claire" userId="S::coyne_claire@sac.edu::55980f49-584e-4e0c-8943-e714ecf6ce64" providerId="AD" clId="Web-{E5968327-A77E-4BEE-A76A-D1C370FB5397}" dt="2024-02-07T18:46:34.901" v="133" actId="20577"/>
          <ac:spMkLst>
            <pc:docMk/>
            <pc:sldMk cId="4164894929" sldId="296"/>
            <ac:spMk id="3" creationId="{2AA7E6DD-1B76-92AE-2033-B462CBD89B0F}"/>
          </ac:spMkLst>
        </pc:spChg>
      </pc:sldChg>
      <pc:sldChg chg="new del">
        <pc:chgData name="Coyne, Claire" userId="S::coyne_claire@sac.edu::55980f49-584e-4e0c-8943-e714ecf6ce64" providerId="AD" clId="Web-{E5968327-A77E-4BEE-A76A-D1C370FB5397}" dt="2024-02-07T18:48:46.435" v="136"/>
        <pc:sldMkLst>
          <pc:docMk/>
          <pc:sldMk cId="1419842866" sldId="332"/>
        </pc:sldMkLst>
      </pc:sldChg>
      <pc:sldChg chg="add replId">
        <pc:chgData name="Coyne, Claire" userId="S::coyne_claire@sac.edu::55980f49-584e-4e0c-8943-e714ecf6ce64" providerId="AD" clId="Web-{E5968327-A77E-4BEE-A76A-D1C370FB5397}" dt="2024-02-07T18:48:42.247" v="135"/>
        <pc:sldMkLst>
          <pc:docMk/>
          <pc:sldMk cId="871058868" sldId="333"/>
        </pc:sldMkLst>
      </pc:sldChg>
    </pc:docChg>
  </pc:docChgLst>
  <pc:docChgLst>
    <pc:chgData name="Coyne, Claire" userId="S::coyne_claire@sac.edu::55980f49-584e-4e0c-8943-e714ecf6ce64" providerId="AD" clId="Web-{07182BA1-9C3A-4BE2-8799-40480C3331A7}"/>
    <pc:docChg chg="addSld delSld modSld addMainMaster">
      <pc:chgData name="Coyne, Claire" userId="S::coyne_claire@sac.edu::55980f49-584e-4e0c-8943-e714ecf6ce64" providerId="AD" clId="Web-{07182BA1-9C3A-4BE2-8799-40480C3331A7}" dt="2024-02-07T15:53:24.532" v="1200" actId="20577"/>
      <pc:docMkLst>
        <pc:docMk/>
      </pc:docMkLst>
      <pc:sldChg chg="addSp modSp">
        <pc:chgData name="Coyne, Claire" userId="S::coyne_claire@sac.edu::55980f49-584e-4e0c-8943-e714ecf6ce64" providerId="AD" clId="Web-{07182BA1-9C3A-4BE2-8799-40480C3331A7}" dt="2024-02-07T14:50:54.614" v="858" actId="1076"/>
        <pc:sldMkLst>
          <pc:docMk/>
          <pc:sldMk cId="0" sldId="256"/>
        </pc:sldMkLst>
        <pc:spChg chg="add mod">
          <ac:chgData name="Coyne, Claire" userId="S::coyne_claire@sac.edu::55980f49-584e-4e0c-8943-e714ecf6ce64" providerId="AD" clId="Web-{07182BA1-9C3A-4BE2-8799-40480C3331A7}" dt="2024-02-07T14:50:52.724" v="857" actId="1076"/>
          <ac:spMkLst>
            <pc:docMk/>
            <pc:sldMk cId="0" sldId="256"/>
            <ac:spMk id="4" creationId="{F930B892-2900-91F6-CA60-C2CEC9EF8555}"/>
          </ac:spMkLst>
        </pc:spChg>
        <pc:spChg chg="mod">
          <ac:chgData name="Coyne, Claire" userId="S::coyne_claire@sac.edu::55980f49-584e-4e0c-8943-e714ecf6ce64" providerId="AD" clId="Web-{07182BA1-9C3A-4BE2-8799-40480C3331A7}" dt="2024-02-07T14:50:33.614" v="851" actId="20577"/>
          <ac:spMkLst>
            <pc:docMk/>
            <pc:sldMk cId="0" sldId="256"/>
            <ac:spMk id="7170" creationId="{59740F33-EC1A-C718-CD4A-294CB6139290}"/>
          </ac:spMkLst>
        </pc:spChg>
        <pc:picChg chg="add mod">
          <ac:chgData name="Coyne, Claire" userId="S::coyne_claire@sac.edu::55980f49-584e-4e0c-8943-e714ecf6ce64" providerId="AD" clId="Web-{07182BA1-9C3A-4BE2-8799-40480C3331A7}" dt="2024-02-07T14:50:54.614" v="858" actId="1076"/>
          <ac:picMkLst>
            <pc:docMk/>
            <pc:sldMk cId="0" sldId="256"/>
            <ac:picMk id="2" creationId="{F87653BF-BDAB-BB09-CF2F-6D6B4B6EF641}"/>
          </ac:picMkLst>
        </pc:picChg>
      </pc:sldChg>
      <pc:sldChg chg="addSp delSp modSp mod setBg">
        <pc:chgData name="Coyne, Claire" userId="S::coyne_claire@sac.edu::55980f49-584e-4e0c-8943-e714ecf6ce64" providerId="AD" clId="Web-{07182BA1-9C3A-4BE2-8799-40480C3331A7}" dt="2024-02-07T14:04:25.022" v="257" actId="1076"/>
        <pc:sldMkLst>
          <pc:docMk/>
          <pc:sldMk cId="0" sldId="275"/>
        </pc:sldMkLst>
        <pc:spChg chg="mod ord">
          <ac:chgData name="Coyne, Claire" userId="S::coyne_claire@sac.edu::55980f49-584e-4e0c-8943-e714ecf6ce64" providerId="AD" clId="Web-{07182BA1-9C3A-4BE2-8799-40480C3331A7}" dt="2024-02-07T13:59:15.448" v="186"/>
          <ac:spMkLst>
            <pc:docMk/>
            <pc:sldMk cId="0" sldId="275"/>
            <ac:spMk id="5" creationId="{B4C315BD-003A-7046-32B2-840D25C56D0C}"/>
          </ac:spMkLst>
        </pc:spChg>
        <pc:spChg chg="mod">
          <ac:chgData name="Coyne, Claire" userId="S::coyne_claire@sac.edu::55980f49-584e-4e0c-8943-e714ecf6ce64" providerId="AD" clId="Web-{07182BA1-9C3A-4BE2-8799-40480C3331A7}" dt="2024-02-07T14:04:25.022" v="257" actId="1076"/>
          <ac:spMkLst>
            <pc:docMk/>
            <pc:sldMk cId="0" sldId="275"/>
            <ac:spMk id="9218" creationId="{3401CF0A-DBE6-7B45-72DB-822F13E6B961}"/>
          </ac:spMkLst>
        </pc:spChg>
        <pc:spChg chg="mod ord">
          <ac:chgData name="Coyne, Claire" userId="S::coyne_claire@sac.edu::55980f49-584e-4e0c-8943-e714ecf6ce64" providerId="AD" clId="Web-{07182BA1-9C3A-4BE2-8799-40480C3331A7}" dt="2024-02-07T14:04:17.350" v="256" actId="1076"/>
          <ac:spMkLst>
            <pc:docMk/>
            <pc:sldMk cId="0" sldId="275"/>
            <ac:spMk id="9219" creationId="{EFEBF9D3-15E5-2980-9230-90CA5DFFD39C}"/>
          </ac:spMkLst>
        </pc:spChg>
        <pc:spChg chg="add del">
          <ac:chgData name="Coyne, Claire" userId="S::coyne_claire@sac.edu::55980f49-584e-4e0c-8943-e714ecf6ce64" providerId="AD" clId="Web-{07182BA1-9C3A-4BE2-8799-40480C3331A7}" dt="2024-02-07T13:59:15.448" v="186"/>
          <ac:spMkLst>
            <pc:docMk/>
            <pc:sldMk cId="0" sldId="275"/>
            <ac:spMk id="9224" creationId="{45D37F4E-DDB4-456B-97E0-9937730A039F}"/>
          </ac:spMkLst>
        </pc:spChg>
        <pc:spChg chg="add del">
          <ac:chgData name="Coyne, Claire" userId="S::coyne_claire@sac.edu::55980f49-584e-4e0c-8943-e714ecf6ce64" providerId="AD" clId="Web-{07182BA1-9C3A-4BE2-8799-40480C3331A7}" dt="2024-02-07T13:59:15.448" v="186"/>
          <ac:spMkLst>
            <pc:docMk/>
            <pc:sldMk cId="0" sldId="275"/>
            <ac:spMk id="9226" creationId="{B2DD41CD-8F47-4F56-AD12-4E2FF7696987}"/>
          </ac:spMkLst>
        </pc:spChg>
        <pc:picChg chg="add mod">
          <ac:chgData name="Coyne, Claire" userId="S::coyne_claire@sac.edu::55980f49-584e-4e0c-8943-e714ecf6ce64" providerId="AD" clId="Web-{07182BA1-9C3A-4BE2-8799-40480C3331A7}" dt="2024-02-07T13:59:15.448" v="186"/>
          <ac:picMkLst>
            <pc:docMk/>
            <pc:sldMk cId="0" sldId="275"/>
            <ac:picMk id="3" creationId="{75525E8F-F7E3-9A10-83AE-CEBA5C590C74}"/>
          </ac:picMkLst>
        </pc:picChg>
      </pc:sldChg>
      <pc:sldChg chg="addSp delSp modSp">
        <pc:chgData name="Coyne, Claire" userId="S::coyne_claire@sac.edu::55980f49-584e-4e0c-8943-e714ecf6ce64" providerId="AD" clId="Web-{07182BA1-9C3A-4BE2-8799-40480C3331A7}" dt="2024-02-07T13:45:30.588" v="118" actId="1076"/>
        <pc:sldMkLst>
          <pc:docMk/>
          <pc:sldMk cId="494804152" sldId="283"/>
        </pc:sldMkLst>
        <pc:spChg chg="del">
          <ac:chgData name="Coyne, Claire" userId="S::coyne_claire@sac.edu::55980f49-584e-4e0c-8943-e714ecf6ce64" providerId="AD" clId="Web-{07182BA1-9C3A-4BE2-8799-40480C3331A7}" dt="2024-02-07T13:39:32.121" v="60"/>
          <ac:spMkLst>
            <pc:docMk/>
            <pc:sldMk cId="494804152" sldId="283"/>
            <ac:spMk id="3" creationId="{1A2E2662-7139-610E-B11E-8B1B01D5E198}"/>
          </ac:spMkLst>
        </pc:spChg>
        <pc:spChg chg="mod">
          <ac:chgData name="Coyne, Claire" userId="S::coyne_claire@sac.edu::55980f49-584e-4e0c-8943-e714ecf6ce64" providerId="AD" clId="Web-{07182BA1-9C3A-4BE2-8799-40480C3331A7}" dt="2024-02-07T13:45:24.213" v="117" actId="20577"/>
          <ac:spMkLst>
            <pc:docMk/>
            <pc:sldMk cId="494804152" sldId="283"/>
            <ac:spMk id="9218" creationId="{3401CF0A-DBE6-7B45-72DB-822F13E6B961}"/>
          </ac:spMkLst>
        </pc:spChg>
        <pc:picChg chg="add mod ord modCrop">
          <ac:chgData name="Coyne, Claire" userId="S::coyne_claire@sac.edu::55980f49-584e-4e0c-8943-e714ecf6ce64" providerId="AD" clId="Web-{07182BA1-9C3A-4BE2-8799-40480C3331A7}" dt="2024-02-07T13:45:30.588" v="118" actId="1076"/>
          <ac:picMkLst>
            <pc:docMk/>
            <pc:sldMk cId="494804152" sldId="283"/>
            <ac:picMk id="2" creationId="{9BD90ADD-A1DF-6258-52A5-CDC29D3C7CFB}"/>
          </ac:picMkLst>
        </pc:picChg>
        <pc:picChg chg="add mod modCrop">
          <ac:chgData name="Coyne, Claire" userId="S::coyne_claire@sac.edu::55980f49-584e-4e0c-8943-e714ecf6ce64" providerId="AD" clId="Web-{07182BA1-9C3A-4BE2-8799-40480C3331A7}" dt="2024-02-07T13:45:15.322" v="116" actId="14100"/>
          <ac:picMkLst>
            <pc:docMk/>
            <pc:sldMk cId="494804152" sldId="283"/>
            <ac:picMk id="4" creationId="{566A1047-DC5E-07D5-E8E3-8FA42EBC064D}"/>
          </ac:picMkLst>
        </pc:picChg>
        <pc:picChg chg="add del mod modCrop">
          <ac:chgData name="Coyne, Claire" userId="S::coyne_claire@sac.edu::55980f49-584e-4e0c-8943-e714ecf6ce64" providerId="AD" clId="Web-{07182BA1-9C3A-4BE2-8799-40480C3331A7}" dt="2024-02-07T13:44:54.196" v="109"/>
          <ac:picMkLst>
            <pc:docMk/>
            <pc:sldMk cId="494804152" sldId="283"/>
            <ac:picMk id="6" creationId="{009AABDB-45AB-FB0D-8F7C-D64B58443BE5}"/>
          </ac:picMkLst>
        </pc:picChg>
      </pc:sldChg>
      <pc:sldChg chg="addSp delSp modSp modTransition addAnim modAnim">
        <pc:chgData name="Coyne, Claire" userId="S::coyne_claire@sac.edu::55980f49-584e-4e0c-8943-e714ecf6ce64" providerId="AD" clId="Web-{07182BA1-9C3A-4BE2-8799-40480C3331A7}" dt="2024-02-07T15:52:48.483" v="1167"/>
        <pc:sldMkLst>
          <pc:docMk/>
          <pc:sldMk cId="3582379759" sldId="289"/>
        </pc:sldMkLst>
        <pc:spChg chg="mod">
          <ac:chgData name="Coyne, Claire" userId="S::coyne_claire@sac.edu::55980f49-584e-4e0c-8943-e714ecf6ce64" providerId="AD" clId="Web-{07182BA1-9C3A-4BE2-8799-40480C3331A7}" dt="2024-02-07T13:35:30.831" v="11" actId="20577"/>
          <ac:spMkLst>
            <pc:docMk/>
            <pc:sldMk cId="3582379759" sldId="289"/>
            <ac:spMk id="2" creationId="{071259E6-4191-9733-07B2-C8C6D2DF3998}"/>
          </ac:spMkLst>
        </pc:spChg>
        <pc:spChg chg="mod">
          <ac:chgData name="Coyne, Claire" userId="S::coyne_claire@sac.edu::55980f49-584e-4e0c-8943-e714ecf6ce64" providerId="AD" clId="Web-{07182BA1-9C3A-4BE2-8799-40480C3331A7}" dt="2024-02-07T14:20:08.777" v="512" actId="14100"/>
          <ac:spMkLst>
            <pc:docMk/>
            <pc:sldMk cId="3582379759" sldId="289"/>
            <ac:spMk id="4" creationId="{C1938A81-9CB5-CDD9-0ABC-21A7F2E42AB7}"/>
          </ac:spMkLst>
        </pc:spChg>
        <pc:spChg chg="mod">
          <ac:chgData name="Coyne, Claire" userId="S::coyne_claire@sac.edu::55980f49-584e-4e0c-8943-e714ecf6ce64" providerId="AD" clId="Web-{07182BA1-9C3A-4BE2-8799-40480C3331A7}" dt="2024-02-07T14:20:18.371" v="513" actId="1076"/>
          <ac:spMkLst>
            <pc:docMk/>
            <pc:sldMk cId="3582379759" sldId="289"/>
            <ac:spMk id="5" creationId="{BE0F2968-8717-717E-29E6-B4C371AC9B89}"/>
          </ac:spMkLst>
        </pc:spChg>
        <pc:spChg chg="add del mod">
          <ac:chgData name="Coyne, Claire" userId="S::coyne_claire@sac.edu::55980f49-584e-4e0c-8943-e714ecf6ce64" providerId="AD" clId="Web-{07182BA1-9C3A-4BE2-8799-40480C3331A7}" dt="2024-02-07T14:11:03.772" v="315"/>
          <ac:spMkLst>
            <pc:docMk/>
            <pc:sldMk cId="3582379759" sldId="289"/>
            <ac:spMk id="6" creationId="{88E92128-9138-AEF2-CA03-AB244549AC47}"/>
          </ac:spMkLst>
        </pc:spChg>
        <pc:spChg chg="add mod">
          <ac:chgData name="Coyne, Claire" userId="S::coyne_claire@sac.edu::55980f49-584e-4e0c-8943-e714ecf6ce64" providerId="AD" clId="Web-{07182BA1-9C3A-4BE2-8799-40480C3331A7}" dt="2024-02-07T15:52:35.263" v="1165" actId="20577"/>
          <ac:spMkLst>
            <pc:docMk/>
            <pc:sldMk cId="3582379759" sldId="289"/>
            <ac:spMk id="6" creationId="{F918B9AE-AD16-72A1-266C-C82DFD43B51D}"/>
          </ac:spMkLst>
        </pc:spChg>
        <pc:picChg chg="mod">
          <ac:chgData name="Coyne, Claire" userId="S::coyne_claire@sac.edu::55980f49-584e-4e0c-8943-e714ecf6ce64" providerId="AD" clId="Web-{07182BA1-9C3A-4BE2-8799-40480C3331A7}" dt="2024-02-07T14:18:58.462" v="451" actId="1076"/>
          <ac:picMkLst>
            <pc:docMk/>
            <pc:sldMk cId="3582379759" sldId="289"/>
            <ac:picMk id="3" creationId="{6C303C06-626D-6FA6-E324-9CDFB3330B5C}"/>
          </ac:picMkLst>
        </pc:picChg>
        <pc:picChg chg="add mod">
          <ac:chgData name="Coyne, Claire" userId="S::coyne_claire@sac.edu::55980f49-584e-4e0c-8943-e714ecf6ce64" providerId="AD" clId="Web-{07182BA1-9C3A-4BE2-8799-40480C3331A7}" dt="2024-02-07T15:51:24.618" v="1108" actId="14100"/>
          <ac:picMkLst>
            <pc:docMk/>
            <pc:sldMk cId="3582379759" sldId="289"/>
            <ac:picMk id="7" creationId="{FCEF8C4F-63D3-A595-1741-9F3E57E647EE}"/>
          </ac:picMkLst>
        </pc:picChg>
      </pc:sldChg>
      <pc:sldChg chg="modSp">
        <pc:chgData name="Coyne, Claire" userId="S::coyne_claire@sac.edu::55980f49-584e-4e0c-8943-e714ecf6ce64" providerId="AD" clId="Web-{07182BA1-9C3A-4BE2-8799-40480C3331A7}" dt="2024-02-07T14:54:30.920" v="926" actId="20577"/>
        <pc:sldMkLst>
          <pc:docMk/>
          <pc:sldMk cId="2695598292" sldId="295"/>
        </pc:sldMkLst>
        <pc:spChg chg="mod">
          <ac:chgData name="Coyne, Claire" userId="S::coyne_claire@sac.edu::55980f49-584e-4e0c-8943-e714ecf6ce64" providerId="AD" clId="Web-{07182BA1-9C3A-4BE2-8799-40480C3331A7}" dt="2024-02-07T14:54:30.920" v="926" actId="20577"/>
          <ac:spMkLst>
            <pc:docMk/>
            <pc:sldMk cId="2695598292" sldId="295"/>
            <ac:spMk id="9230" creationId="{2AA7E6DD-1B76-92AE-2033-B462CBD89B0F}"/>
          </ac:spMkLst>
        </pc:spChg>
      </pc:sldChg>
      <pc:sldChg chg="modSp">
        <pc:chgData name="Coyne, Claire" userId="S::coyne_claire@sac.edu::55980f49-584e-4e0c-8943-e714ecf6ce64" providerId="AD" clId="Web-{07182BA1-9C3A-4BE2-8799-40480C3331A7}" dt="2024-02-07T14:53:24.605" v="877" actId="20577"/>
        <pc:sldMkLst>
          <pc:docMk/>
          <pc:sldMk cId="4164894929" sldId="296"/>
        </pc:sldMkLst>
        <pc:spChg chg="mod">
          <ac:chgData name="Coyne, Claire" userId="S::coyne_claire@sac.edu::55980f49-584e-4e0c-8943-e714ecf6ce64" providerId="AD" clId="Web-{07182BA1-9C3A-4BE2-8799-40480C3331A7}" dt="2024-02-07T14:53:24.605" v="877" actId="20577"/>
          <ac:spMkLst>
            <pc:docMk/>
            <pc:sldMk cId="4164894929" sldId="296"/>
            <ac:spMk id="3" creationId="{2AA7E6DD-1B76-92AE-2033-B462CBD89B0F}"/>
          </ac:spMkLst>
        </pc:spChg>
      </pc:sldChg>
      <pc:sldChg chg="modSp">
        <pc:chgData name="Coyne, Claire" userId="S::coyne_claire@sac.edu::55980f49-584e-4e0c-8943-e714ecf6ce64" providerId="AD" clId="Web-{07182BA1-9C3A-4BE2-8799-40480C3331A7}" dt="2024-02-07T15:51:06.101" v="1107" actId="20577"/>
        <pc:sldMkLst>
          <pc:docMk/>
          <pc:sldMk cId="660588572" sldId="319"/>
        </pc:sldMkLst>
        <pc:spChg chg="mod">
          <ac:chgData name="Coyne, Claire" userId="S::coyne_claire@sac.edu::55980f49-584e-4e0c-8943-e714ecf6ce64" providerId="AD" clId="Web-{07182BA1-9C3A-4BE2-8799-40480C3331A7}" dt="2024-02-07T13:34:16.390" v="9" actId="20577"/>
          <ac:spMkLst>
            <pc:docMk/>
            <pc:sldMk cId="660588572" sldId="319"/>
            <ac:spMk id="2" creationId="{BCF55253-8DD3-B685-3DD8-FC5F3AC5535D}"/>
          </ac:spMkLst>
        </pc:spChg>
        <pc:spChg chg="mod">
          <ac:chgData name="Coyne, Claire" userId="S::coyne_claire@sac.edu::55980f49-584e-4e0c-8943-e714ecf6ce64" providerId="AD" clId="Web-{07182BA1-9C3A-4BE2-8799-40480C3331A7}" dt="2024-02-07T15:51:06.101" v="1107" actId="20577"/>
          <ac:spMkLst>
            <pc:docMk/>
            <pc:sldMk cId="660588572" sldId="319"/>
            <ac:spMk id="3" creationId="{D61A7FC0-7AA0-25B8-AC73-7D5A4C887E63}"/>
          </ac:spMkLst>
        </pc:spChg>
      </pc:sldChg>
      <pc:sldChg chg="addSp modSp">
        <pc:chgData name="Coyne, Claire" userId="S::coyne_claire@sac.edu::55980f49-584e-4e0c-8943-e714ecf6ce64" providerId="AD" clId="Web-{07182BA1-9C3A-4BE2-8799-40480C3331A7}" dt="2024-02-07T13:57:48.413" v="180" actId="1076"/>
        <pc:sldMkLst>
          <pc:docMk/>
          <pc:sldMk cId="504592060" sldId="320"/>
        </pc:sldMkLst>
        <pc:picChg chg="mod">
          <ac:chgData name="Coyne, Claire" userId="S::coyne_claire@sac.edu::55980f49-584e-4e0c-8943-e714ecf6ce64" providerId="AD" clId="Web-{07182BA1-9C3A-4BE2-8799-40480C3331A7}" dt="2024-02-07T13:57:46.320" v="179" actId="14100"/>
          <ac:picMkLst>
            <pc:docMk/>
            <pc:sldMk cId="504592060" sldId="320"/>
            <ac:picMk id="4" creationId="{5672249F-A7CA-BBFB-0494-EAEDA960F979}"/>
          </ac:picMkLst>
        </pc:picChg>
        <pc:picChg chg="add mod">
          <ac:chgData name="Coyne, Claire" userId="S::coyne_claire@sac.edu::55980f49-584e-4e0c-8943-e714ecf6ce64" providerId="AD" clId="Web-{07182BA1-9C3A-4BE2-8799-40480C3331A7}" dt="2024-02-07T13:57:48.413" v="180" actId="1076"/>
          <ac:picMkLst>
            <pc:docMk/>
            <pc:sldMk cId="504592060" sldId="320"/>
            <ac:picMk id="6" creationId="{6F782AC8-137D-97EE-48B1-E72EB57EA460}"/>
          </ac:picMkLst>
        </pc:picChg>
      </pc:sldChg>
      <pc:sldChg chg="modSp">
        <pc:chgData name="Coyne, Claire" userId="S::coyne_claire@sac.edu::55980f49-584e-4e0c-8943-e714ecf6ce64" providerId="AD" clId="Web-{07182BA1-9C3A-4BE2-8799-40480C3331A7}" dt="2024-02-07T15:53:24.532" v="1200" actId="20577"/>
        <pc:sldMkLst>
          <pc:docMk/>
          <pc:sldMk cId="406495284" sldId="321"/>
        </pc:sldMkLst>
        <pc:spChg chg="mod">
          <ac:chgData name="Coyne, Claire" userId="S::coyne_claire@sac.edu::55980f49-584e-4e0c-8943-e714ecf6ce64" providerId="AD" clId="Web-{07182BA1-9C3A-4BE2-8799-40480C3331A7}" dt="2024-02-07T13:34:08.765" v="8" actId="20577"/>
          <ac:spMkLst>
            <pc:docMk/>
            <pc:sldMk cId="406495284" sldId="321"/>
            <ac:spMk id="2" creationId="{2E9BFA1B-23D2-B7F3-207E-173651DE57CF}"/>
          </ac:spMkLst>
        </pc:spChg>
        <pc:spChg chg="mod">
          <ac:chgData name="Coyne, Claire" userId="S::coyne_claire@sac.edu::55980f49-584e-4e0c-8943-e714ecf6ce64" providerId="AD" clId="Web-{07182BA1-9C3A-4BE2-8799-40480C3331A7}" dt="2024-02-07T15:53:24.532" v="1200" actId="20577"/>
          <ac:spMkLst>
            <pc:docMk/>
            <pc:sldMk cId="406495284" sldId="321"/>
            <ac:spMk id="3" creationId="{0A931B8F-0A61-4B4A-084F-4C3F8BE9B360}"/>
          </ac:spMkLst>
        </pc:spChg>
        <pc:picChg chg="mod">
          <ac:chgData name="Coyne, Claire" userId="S::coyne_claire@sac.edu::55980f49-584e-4e0c-8943-e714ecf6ce64" providerId="AD" clId="Web-{07182BA1-9C3A-4BE2-8799-40480C3331A7}" dt="2024-02-07T14:38:00.647" v="781" actId="1076"/>
          <ac:picMkLst>
            <pc:docMk/>
            <pc:sldMk cId="406495284" sldId="321"/>
            <ac:picMk id="4" creationId="{02EC79DE-89E3-B2E7-3507-404FA73EF9D9}"/>
          </ac:picMkLst>
        </pc:picChg>
      </pc:sldChg>
      <pc:sldChg chg="addSp delSp modSp mod setBg">
        <pc:chgData name="Coyne, Claire" userId="S::coyne_claire@sac.edu::55980f49-584e-4e0c-8943-e714ecf6ce64" providerId="AD" clId="Web-{07182BA1-9C3A-4BE2-8799-40480C3331A7}" dt="2024-02-07T13:53:45.935" v="173" actId="14100"/>
        <pc:sldMkLst>
          <pc:docMk/>
          <pc:sldMk cId="3088638481" sldId="322"/>
        </pc:sldMkLst>
        <pc:spChg chg="mod">
          <ac:chgData name="Coyne, Claire" userId="S::coyne_claire@sac.edu::55980f49-584e-4e0c-8943-e714ecf6ce64" providerId="AD" clId="Web-{07182BA1-9C3A-4BE2-8799-40480C3331A7}" dt="2024-02-07T13:52:32.901" v="158" actId="1076"/>
          <ac:spMkLst>
            <pc:docMk/>
            <pc:sldMk cId="3088638481" sldId="322"/>
            <ac:spMk id="2" creationId="{DD1DEDA9-8919-60A6-BFD6-D3E65D68E542}"/>
          </ac:spMkLst>
        </pc:spChg>
        <pc:spChg chg="mod">
          <ac:chgData name="Coyne, Claire" userId="S::coyne_claire@sac.edu::55980f49-584e-4e0c-8943-e714ecf6ce64" providerId="AD" clId="Web-{07182BA1-9C3A-4BE2-8799-40480C3331A7}" dt="2024-02-07T13:53:17.966" v="167" actId="1076"/>
          <ac:spMkLst>
            <pc:docMk/>
            <pc:sldMk cId="3088638481" sldId="322"/>
            <ac:spMk id="3" creationId="{1C5D5786-CE51-8606-8B04-39E0DA683F9F}"/>
          </ac:spMkLst>
        </pc:spChg>
        <pc:spChg chg="add del mod">
          <ac:chgData name="Coyne, Claire" userId="S::coyne_claire@sac.edu::55980f49-584e-4e0c-8943-e714ecf6ce64" providerId="AD" clId="Web-{07182BA1-9C3A-4BE2-8799-40480C3331A7}" dt="2024-02-07T13:37:13.554" v="51"/>
          <ac:spMkLst>
            <pc:docMk/>
            <pc:sldMk cId="3088638481" sldId="322"/>
            <ac:spMk id="4" creationId="{3D65ED25-8DC3-E871-5F7E-2876CD686FCE}"/>
          </ac:spMkLst>
        </pc:spChg>
        <pc:spChg chg="add">
          <ac:chgData name="Coyne, Claire" userId="S::coyne_claire@sac.edu::55980f49-584e-4e0c-8943-e714ecf6ce64" providerId="AD" clId="Web-{07182BA1-9C3A-4BE2-8799-40480C3331A7}" dt="2024-02-07T13:51:31.555" v="144"/>
          <ac:spMkLst>
            <pc:docMk/>
            <pc:sldMk cId="3088638481" sldId="322"/>
            <ac:spMk id="9" creationId="{04812C46-200A-4DEB-A05E-3ED6C68C2387}"/>
          </ac:spMkLst>
        </pc:spChg>
        <pc:spChg chg="add">
          <ac:chgData name="Coyne, Claire" userId="S::coyne_claire@sac.edu::55980f49-584e-4e0c-8943-e714ecf6ce64" providerId="AD" clId="Web-{07182BA1-9C3A-4BE2-8799-40480C3331A7}" dt="2024-02-07T13:51:31.555" v="144"/>
          <ac:spMkLst>
            <pc:docMk/>
            <pc:sldMk cId="3088638481" sldId="322"/>
            <ac:spMk id="11" creationId="{D1EA859B-E555-4109-94F3-6700E046E008}"/>
          </ac:spMkLst>
        </pc:spChg>
        <pc:picChg chg="add mod">
          <ac:chgData name="Coyne, Claire" userId="S::coyne_claire@sac.edu::55980f49-584e-4e0c-8943-e714ecf6ce64" providerId="AD" clId="Web-{07182BA1-9C3A-4BE2-8799-40480C3331A7}" dt="2024-02-07T13:53:45.935" v="173" actId="14100"/>
          <ac:picMkLst>
            <pc:docMk/>
            <pc:sldMk cId="3088638481" sldId="322"/>
            <ac:picMk id="5" creationId="{606BB2AE-4084-C275-CA63-D116036B4172}"/>
          </ac:picMkLst>
        </pc:picChg>
      </pc:sldChg>
      <pc:sldChg chg="add del">
        <pc:chgData name="Coyne, Claire" userId="S::coyne_claire@sac.edu::55980f49-584e-4e0c-8943-e714ecf6ce64" providerId="AD" clId="Web-{07182BA1-9C3A-4BE2-8799-40480C3331A7}" dt="2024-02-07T13:37:28.664" v="54"/>
        <pc:sldMkLst>
          <pc:docMk/>
          <pc:sldMk cId="1161712366" sldId="323"/>
        </pc:sldMkLst>
      </pc:sldChg>
      <pc:sldChg chg="addSp delSp modSp new">
        <pc:chgData name="Coyne, Claire" userId="S::coyne_claire@sac.edu::55980f49-584e-4e0c-8943-e714ecf6ce64" providerId="AD" clId="Web-{07182BA1-9C3A-4BE2-8799-40480C3331A7}" dt="2024-02-07T13:46:14.902" v="128" actId="1076"/>
        <pc:sldMkLst>
          <pc:docMk/>
          <pc:sldMk cId="1914624270" sldId="324"/>
        </pc:sldMkLst>
        <pc:spChg chg="mod">
          <ac:chgData name="Coyne, Claire" userId="S::coyne_claire@sac.edu::55980f49-584e-4e0c-8943-e714ecf6ce64" providerId="AD" clId="Web-{07182BA1-9C3A-4BE2-8799-40480C3331A7}" dt="2024-02-07T13:46:11.777" v="127" actId="1076"/>
          <ac:spMkLst>
            <pc:docMk/>
            <pc:sldMk cId="1914624270" sldId="324"/>
            <ac:spMk id="2" creationId="{56735A3B-66A9-2C9D-E447-92872370C0A3}"/>
          </ac:spMkLst>
        </pc:spChg>
        <pc:spChg chg="del">
          <ac:chgData name="Coyne, Claire" userId="S::coyne_claire@sac.edu::55980f49-584e-4e0c-8943-e714ecf6ce64" providerId="AD" clId="Web-{07182BA1-9C3A-4BE2-8799-40480C3331A7}" dt="2024-02-07T13:44:55.431" v="110"/>
          <ac:spMkLst>
            <pc:docMk/>
            <pc:sldMk cId="1914624270" sldId="324"/>
            <ac:spMk id="3" creationId="{C819CBE3-1F6B-6924-3EED-6B559E439B53}"/>
          </ac:spMkLst>
        </pc:spChg>
        <pc:picChg chg="add mod ord">
          <ac:chgData name="Coyne, Claire" userId="S::coyne_claire@sac.edu::55980f49-584e-4e0c-8943-e714ecf6ce64" providerId="AD" clId="Web-{07182BA1-9C3A-4BE2-8799-40480C3331A7}" dt="2024-02-07T13:46:14.902" v="128" actId="1076"/>
          <ac:picMkLst>
            <pc:docMk/>
            <pc:sldMk cId="1914624270" sldId="324"/>
            <ac:picMk id="4" creationId="{997FC7D7-3C69-3BA5-310A-F62513F24112}"/>
          </ac:picMkLst>
        </pc:picChg>
      </pc:sldChg>
      <pc:sldChg chg="add del">
        <pc:chgData name="Coyne, Claire" userId="S::coyne_claire@sac.edu::55980f49-584e-4e0c-8943-e714ecf6ce64" providerId="AD" clId="Web-{07182BA1-9C3A-4BE2-8799-40480C3331A7}" dt="2024-02-07T13:47:34.718" v="139"/>
        <pc:sldMkLst>
          <pc:docMk/>
          <pc:sldMk cId="1742594375" sldId="325"/>
        </pc:sldMkLst>
      </pc:sldChg>
      <pc:sldChg chg="add del">
        <pc:chgData name="Coyne, Claire" userId="S::coyne_claire@sac.edu::55980f49-584e-4e0c-8943-e714ecf6ce64" providerId="AD" clId="Web-{07182BA1-9C3A-4BE2-8799-40480C3331A7}" dt="2024-02-07T13:47:34.765" v="140"/>
        <pc:sldMkLst>
          <pc:docMk/>
          <pc:sldMk cId="3741581775" sldId="326"/>
        </pc:sldMkLst>
      </pc:sldChg>
      <pc:sldChg chg="add del">
        <pc:chgData name="Coyne, Claire" userId="S::coyne_claire@sac.edu::55980f49-584e-4e0c-8943-e714ecf6ce64" providerId="AD" clId="Web-{07182BA1-9C3A-4BE2-8799-40480C3331A7}" dt="2024-02-07T13:47:34.827" v="141"/>
        <pc:sldMkLst>
          <pc:docMk/>
          <pc:sldMk cId="3681867003" sldId="327"/>
        </pc:sldMkLst>
      </pc:sldChg>
      <pc:sldChg chg="add del">
        <pc:chgData name="Coyne, Claire" userId="S::coyne_claire@sac.edu::55980f49-584e-4e0c-8943-e714ecf6ce64" providerId="AD" clId="Web-{07182BA1-9C3A-4BE2-8799-40480C3331A7}" dt="2024-02-07T13:47:34.874" v="142"/>
        <pc:sldMkLst>
          <pc:docMk/>
          <pc:sldMk cId="3978266203" sldId="328"/>
        </pc:sldMkLst>
      </pc:sldChg>
      <pc:sldChg chg="add del">
        <pc:chgData name="Coyne, Claire" userId="S::coyne_claire@sac.edu::55980f49-584e-4e0c-8943-e714ecf6ce64" providerId="AD" clId="Web-{07182BA1-9C3A-4BE2-8799-40480C3331A7}" dt="2024-02-07T13:47:34.937" v="143"/>
        <pc:sldMkLst>
          <pc:docMk/>
          <pc:sldMk cId="393706599" sldId="329"/>
        </pc:sldMkLst>
      </pc:sldChg>
      <pc:sldChg chg="addSp delSp modSp new mod setBg">
        <pc:chgData name="Coyne, Claire" userId="S::coyne_claire@sac.edu::55980f49-584e-4e0c-8943-e714ecf6ce64" providerId="AD" clId="Web-{07182BA1-9C3A-4BE2-8799-40480C3331A7}" dt="2024-02-07T14:48:46.172" v="836" actId="20577"/>
        <pc:sldMkLst>
          <pc:docMk/>
          <pc:sldMk cId="3608252588" sldId="330"/>
        </pc:sldMkLst>
        <pc:spChg chg="mod">
          <ac:chgData name="Coyne, Claire" userId="S::coyne_claire@sac.edu::55980f49-584e-4e0c-8943-e714ecf6ce64" providerId="AD" clId="Web-{07182BA1-9C3A-4BE2-8799-40480C3331A7}" dt="2024-02-07T14:48:30.390" v="835" actId="1076"/>
          <ac:spMkLst>
            <pc:docMk/>
            <pc:sldMk cId="3608252588" sldId="330"/>
            <ac:spMk id="2" creationId="{CB041FA0-AD5E-84EB-5DDD-41EF9D9D1D1D}"/>
          </ac:spMkLst>
        </pc:spChg>
        <pc:spChg chg="del">
          <ac:chgData name="Coyne, Claire" userId="S::coyne_claire@sac.edu::55980f49-584e-4e0c-8943-e714ecf6ce64" providerId="AD" clId="Web-{07182BA1-9C3A-4BE2-8799-40480C3331A7}" dt="2024-02-07T14:45:44.618" v="797"/>
          <ac:spMkLst>
            <pc:docMk/>
            <pc:sldMk cId="3608252588" sldId="330"/>
            <ac:spMk id="3" creationId="{34E1CB15-1CD2-0C05-EB2F-7BE7F252E28E}"/>
          </ac:spMkLst>
        </pc:spChg>
        <pc:spChg chg="add del mod">
          <ac:chgData name="Coyne, Claire" userId="S::coyne_claire@sac.edu::55980f49-584e-4e0c-8943-e714ecf6ce64" providerId="AD" clId="Web-{07182BA1-9C3A-4BE2-8799-40480C3331A7}" dt="2024-02-07T14:45:32.118" v="796"/>
          <ac:spMkLst>
            <pc:docMk/>
            <pc:sldMk cId="3608252588" sldId="330"/>
            <ac:spMk id="4" creationId="{315FB18F-9017-4C40-3BB1-29024F77BC72}"/>
          </ac:spMkLst>
        </pc:spChg>
        <pc:spChg chg="add mod">
          <ac:chgData name="Coyne, Claire" userId="S::coyne_claire@sac.edu::55980f49-584e-4e0c-8943-e714ecf6ce64" providerId="AD" clId="Web-{07182BA1-9C3A-4BE2-8799-40480C3331A7}" dt="2024-02-07T14:48:46.172" v="836" actId="20577"/>
          <ac:spMkLst>
            <pc:docMk/>
            <pc:sldMk cId="3608252588" sldId="330"/>
            <ac:spMk id="6" creationId="{7B813702-2023-C68E-05D1-4D8F3E7FD428}"/>
          </ac:spMkLst>
        </pc:spChg>
        <pc:spChg chg="add">
          <ac:chgData name="Coyne, Claire" userId="S::coyne_claire@sac.edu::55980f49-584e-4e0c-8943-e714ecf6ce64" providerId="AD" clId="Web-{07182BA1-9C3A-4BE2-8799-40480C3331A7}" dt="2024-02-07T14:47:52.357" v="832"/>
          <ac:spMkLst>
            <pc:docMk/>
            <pc:sldMk cId="3608252588" sldId="330"/>
            <ac:spMk id="11" creationId="{12609869-9E80-471B-A487-A53288E0E791}"/>
          </ac:spMkLst>
        </pc:spChg>
        <pc:spChg chg="add">
          <ac:chgData name="Coyne, Claire" userId="S::coyne_claire@sac.edu::55980f49-584e-4e0c-8943-e714ecf6ce64" providerId="AD" clId="Web-{07182BA1-9C3A-4BE2-8799-40480C3331A7}" dt="2024-02-07T14:47:52.357" v="832"/>
          <ac:spMkLst>
            <pc:docMk/>
            <pc:sldMk cId="3608252588" sldId="330"/>
            <ac:spMk id="13" creationId="{7004738A-9D34-43E8-97D2-CA0EED4F8BE0}"/>
          </ac:spMkLst>
        </pc:spChg>
        <pc:spChg chg="add">
          <ac:chgData name="Coyne, Claire" userId="S::coyne_claire@sac.edu::55980f49-584e-4e0c-8943-e714ecf6ce64" providerId="AD" clId="Web-{07182BA1-9C3A-4BE2-8799-40480C3331A7}" dt="2024-02-07T14:47:52.357" v="832"/>
          <ac:spMkLst>
            <pc:docMk/>
            <pc:sldMk cId="3608252588" sldId="330"/>
            <ac:spMk id="15" creationId="{B8B8D07F-F13E-443E-BA68-2D26672D76B9}"/>
          </ac:spMkLst>
        </pc:spChg>
        <pc:spChg chg="add">
          <ac:chgData name="Coyne, Claire" userId="S::coyne_claire@sac.edu::55980f49-584e-4e0c-8943-e714ecf6ce64" providerId="AD" clId="Web-{07182BA1-9C3A-4BE2-8799-40480C3331A7}" dt="2024-02-07T14:47:52.357" v="832"/>
          <ac:spMkLst>
            <pc:docMk/>
            <pc:sldMk cId="3608252588" sldId="330"/>
            <ac:spMk id="17" creationId="{2813A4FA-24A5-41ED-A534-3807D1B2F344}"/>
          </ac:spMkLst>
        </pc:spChg>
        <pc:spChg chg="add">
          <ac:chgData name="Coyne, Claire" userId="S::coyne_claire@sac.edu::55980f49-584e-4e0c-8943-e714ecf6ce64" providerId="AD" clId="Web-{07182BA1-9C3A-4BE2-8799-40480C3331A7}" dt="2024-02-07T14:47:52.357" v="832"/>
          <ac:spMkLst>
            <pc:docMk/>
            <pc:sldMk cId="3608252588" sldId="330"/>
            <ac:spMk id="19" creationId="{C3944F27-CA70-4E84-A51A-E6BF89558979}"/>
          </ac:spMkLst>
        </pc:spChg>
        <pc:picChg chg="add mod ord">
          <ac:chgData name="Coyne, Claire" userId="S::coyne_claire@sac.edu::55980f49-584e-4e0c-8943-e714ecf6ce64" providerId="AD" clId="Web-{07182BA1-9C3A-4BE2-8799-40480C3331A7}" dt="2024-02-07T14:47:52.357" v="832"/>
          <ac:picMkLst>
            <pc:docMk/>
            <pc:sldMk cId="3608252588" sldId="330"/>
            <ac:picMk id="5" creationId="{DFCBF228-FD20-A4B5-3D97-C283C92CDFE1}"/>
          </ac:picMkLst>
        </pc:picChg>
        <pc:picChg chg="add">
          <ac:chgData name="Coyne, Claire" userId="S::coyne_claire@sac.edu::55980f49-584e-4e0c-8943-e714ecf6ce64" providerId="AD" clId="Web-{07182BA1-9C3A-4BE2-8799-40480C3331A7}" dt="2024-02-07T14:48:21.608" v="834"/>
          <ac:picMkLst>
            <pc:docMk/>
            <pc:sldMk cId="3608252588" sldId="330"/>
            <ac:picMk id="8" creationId="{CC9F8B60-51C9-FB33-61C0-C32755FE8FDA}"/>
          </ac:picMkLst>
        </pc:picChg>
      </pc:sldChg>
      <pc:sldChg chg="addSp delSp modSp new">
        <pc:chgData name="Coyne, Claire" userId="S::coyne_claire@sac.edu::55980f49-584e-4e0c-8943-e714ecf6ce64" providerId="AD" clId="Web-{07182BA1-9C3A-4BE2-8799-40480C3331A7}" dt="2024-02-07T14:33:51.418" v="687" actId="20577"/>
        <pc:sldMkLst>
          <pc:docMk/>
          <pc:sldMk cId="4243537803" sldId="331"/>
        </pc:sldMkLst>
        <pc:spChg chg="del">
          <ac:chgData name="Coyne, Claire" userId="S::coyne_claire@sac.edu::55980f49-584e-4e0c-8943-e714ecf6ce64" providerId="AD" clId="Web-{07182BA1-9C3A-4BE2-8799-40480C3331A7}" dt="2024-02-07T14:26:38.573" v="606"/>
          <ac:spMkLst>
            <pc:docMk/>
            <pc:sldMk cId="4243537803" sldId="331"/>
            <ac:spMk id="2" creationId="{9AE19D18-05AD-E009-1B0C-3EA071DBE426}"/>
          </ac:spMkLst>
        </pc:spChg>
        <pc:spChg chg="del">
          <ac:chgData name="Coyne, Claire" userId="S::coyne_claire@sac.edu::55980f49-584e-4e0c-8943-e714ecf6ce64" providerId="AD" clId="Web-{07182BA1-9C3A-4BE2-8799-40480C3331A7}" dt="2024-02-07T14:21:58.281" v="520"/>
          <ac:spMkLst>
            <pc:docMk/>
            <pc:sldMk cId="4243537803" sldId="331"/>
            <ac:spMk id="3" creationId="{6AB6B3BC-82A7-1FD6-F5B9-1600E8299884}"/>
          </ac:spMkLst>
        </pc:spChg>
        <pc:spChg chg="add mod">
          <ac:chgData name="Coyne, Claire" userId="S::coyne_claire@sac.edu::55980f49-584e-4e0c-8943-e714ecf6ce64" providerId="AD" clId="Web-{07182BA1-9C3A-4BE2-8799-40480C3331A7}" dt="2024-02-07T14:33:51.418" v="687" actId="20577"/>
          <ac:spMkLst>
            <pc:docMk/>
            <pc:sldMk cId="4243537803" sldId="331"/>
            <ac:spMk id="4" creationId="{B90805DF-E551-CD11-F8A9-AF4E958D1AA3}"/>
          </ac:spMkLst>
        </pc:spChg>
        <pc:spChg chg="add mod">
          <ac:chgData name="Coyne, Claire" userId="S::coyne_claire@sac.edu::55980f49-584e-4e0c-8943-e714ecf6ce64" providerId="AD" clId="Web-{07182BA1-9C3A-4BE2-8799-40480C3331A7}" dt="2024-02-07T14:33:22.948" v="667" actId="1076"/>
          <ac:spMkLst>
            <pc:docMk/>
            <pc:sldMk cId="4243537803" sldId="331"/>
            <ac:spMk id="8" creationId="{D5F80471-A523-AAF8-56DD-7A8F75157B64}"/>
          </ac:spMkLst>
        </pc:spChg>
        <pc:picChg chg="add mod">
          <ac:chgData name="Coyne, Claire" userId="S::coyne_claire@sac.edu::55980f49-584e-4e0c-8943-e714ecf6ce64" providerId="AD" clId="Web-{07182BA1-9C3A-4BE2-8799-40480C3331A7}" dt="2024-02-07T14:30:28.254" v="641" actId="14100"/>
          <ac:picMkLst>
            <pc:docMk/>
            <pc:sldMk cId="4243537803" sldId="331"/>
            <ac:picMk id="6" creationId="{2A6E9FBA-B6F5-CA18-C278-D680930DAF64}"/>
          </ac:picMkLst>
        </pc:picChg>
        <pc:picChg chg="add mod modCrop">
          <ac:chgData name="Coyne, Claire" userId="S::coyne_claire@sac.edu::55980f49-584e-4e0c-8943-e714ecf6ce64" providerId="AD" clId="Web-{07182BA1-9C3A-4BE2-8799-40480C3331A7}" dt="2024-02-07T14:33:17.761" v="666" actId="1076"/>
          <ac:picMkLst>
            <pc:docMk/>
            <pc:sldMk cId="4243537803" sldId="331"/>
            <ac:picMk id="7" creationId="{3D1B3555-0EC8-5980-1D35-2050C0CE05A8}"/>
          </ac:picMkLst>
        </pc:picChg>
        <pc:picChg chg="add mod modCrop">
          <ac:chgData name="Coyne, Claire" userId="S::coyne_claire@sac.edu::55980f49-584e-4e0c-8943-e714ecf6ce64" providerId="AD" clId="Web-{07182BA1-9C3A-4BE2-8799-40480C3331A7}" dt="2024-02-07T14:33:32.089" v="668" actId="14100"/>
          <ac:picMkLst>
            <pc:docMk/>
            <pc:sldMk cId="4243537803" sldId="331"/>
            <ac:picMk id="9" creationId="{54926E3D-D017-5023-ED4C-C2EBE1E125F3}"/>
          </ac:picMkLst>
        </pc:picChg>
      </pc:sldChg>
      <pc:sldMasterChg chg="add addSldLayout">
        <pc:chgData name="Coyne, Claire" userId="S::coyne_claire@sac.edu::55980f49-584e-4e0c-8943-e714ecf6ce64" providerId="AD" clId="Web-{07182BA1-9C3A-4BE2-8799-40480C3331A7}" dt="2024-02-07T13:37:28.664" v="54"/>
        <pc:sldMasterMkLst>
          <pc:docMk/>
          <pc:sldMasterMk cId="0" sldId="2147483648"/>
        </pc:sldMasterMkLst>
        <pc:sldLayoutChg chg="add">
          <pc:chgData name="Coyne, Claire" userId="S::coyne_claire@sac.edu::55980f49-584e-4e0c-8943-e714ecf6ce64" providerId="AD" clId="Web-{07182BA1-9C3A-4BE2-8799-40480C3331A7}" dt="2024-02-07T13:37:28.664" v="54"/>
          <pc:sldLayoutMkLst>
            <pc:docMk/>
            <pc:sldMasterMk cId="0" sldId="2147483648"/>
            <pc:sldLayoutMk cId="0" sldId="2147483649"/>
          </pc:sldLayoutMkLst>
        </pc:sldLayoutChg>
        <pc:sldLayoutChg chg="add">
          <pc:chgData name="Coyne, Claire" userId="S::coyne_claire@sac.edu::55980f49-584e-4e0c-8943-e714ecf6ce64" providerId="AD" clId="Web-{07182BA1-9C3A-4BE2-8799-40480C3331A7}" dt="2024-02-07T13:37:28.664" v="54"/>
          <pc:sldLayoutMkLst>
            <pc:docMk/>
            <pc:sldMasterMk cId="0" sldId="2147483648"/>
            <pc:sldLayoutMk cId="0" sldId="2147483650"/>
          </pc:sldLayoutMkLst>
        </pc:sldLayoutChg>
        <pc:sldLayoutChg chg="add">
          <pc:chgData name="Coyne, Claire" userId="S::coyne_claire@sac.edu::55980f49-584e-4e0c-8943-e714ecf6ce64" providerId="AD" clId="Web-{07182BA1-9C3A-4BE2-8799-40480C3331A7}" dt="2024-02-07T13:37:28.664" v="54"/>
          <pc:sldLayoutMkLst>
            <pc:docMk/>
            <pc:sldMasterMk cId="0" sldId="2147483648"/>
            <pc:sldLayoutMk cId="0" sldId="2147483651"/>
          </pc:sldLayoutMkLst>
        </pc:sldLayoutChg>
        <pc:sldLayoutChg chg="add">
          <pc:chgData name="Coyne, Claire" userId="S::coyne_claire@sac.edu::55980f49-584e-4e0c-8943-e714ecf6ce64" providerId="AD" clId="Web-{07182BA1-9C3A-4BE2-8799-40480C3331A7}" dt="2024-02-07T13:37:28.664" v="54"/>
          <pc:sldLayoutMkLst>
            <pc:docMk/>
            <pc:sldMasterMk cId="0" sldId="2147483648"/>
            <pc:sldLayoutMk cId="0" sldId="2147483652"/>
          </pc:sldLayoutMkLst>
        </pc:sldLayoutChg>
        <pc:sldLayoutChg chg="add">
          <pc:chgData name="Coyne, Claire" userId="S::coyne_claire@sac.edu::55980f49-584e-4e0c-8943-e714ecf6ce64" providerId="AD" clId="Web-{07182BA1-9C3A-4BE2-8799-40480C3331A7}" dt="2024-02-07T13:37:28.664" v="54"/>
          <pc:sldLayoutMkLst>
            <pc:docMk/>
            <pc:sldMasterMk cId="0" sldId="2147483648"/>
            <pc:sldLayoutMk cId="0" sldId="2147483653"/>
          </pc:sldLayoutMkLst>
        </pc:sldLayoutChg>
        <pc:sldLayoutChg chg="add">
          <pc:chgData name="Coyne, Claire" userId="S::coyne_claire@sac.edu::55980f49-584e-4e0c-8943-e714ecf6ce64" providerId="AD" clId="Web-{07182BA1-9C3A-4BE2-8799-40480C3331A7}" dt="2024-02-07T13:37:28.664" v="54"/>
          <pc:sldLayoutMkLst>
            <pc:docMk/>
            <pc:sldMasterMk cId="0" sldId="2147483648"/>
            <pc:sldLayoutMk cId="0" sldId="2147483654"/>
          </pc:sldLayoutMkLst>
        </pc:sldLayoutChg>
        <pc:sldLayoutChg chg="add">
          <pc:chgData name="Coyne, Claire" userId="S::coyne_claire@sac.edu::55980f49-584e-4e0c-8943-e714ecf6ce64" providerId="AD" clId="Web-{07182BA1-9C3A-4BE2-8799-40480C3331A7}" dt="2024-02-07T13:37:28.664" v="54"/>
          <pc:sldLayoutMkLst>
            <pc:docMk/>
            <pc:sldMasterMk cId="0" sldId="2147483648"/>
            <pc:sldLayoutMk cId="0" sldId="2147483655"/>
          </pc:sldLayoutMkLst>
        </pc:sldLayoutChg>
        <pc:sldLayoutChg chg="add">
          <pc:chgData name="Coyne, Claire" userId="S::coyne_claire@sac.edu::55980f49-584e-4e0c-8943-e714ecf6ce64" providerId="AD" clId="Web-{07182BA1-9C3A-4BE2-8799-40480C3331A7}" dt="2024-02-07T13:37:28.664" v="54"/>
          <pc:sldLayoutMkLst>
            <pc:docMk/>
            <pc:sldMasterMk cId="0" sldId="2147483648"/>
            <pc:sldLayoutMk cId="0" sldId="2147483656"/>
          </pc:sldLayoutMkLst>
        </pc:sldLayoutChg>
        <pc:sldLayoutChg chg="add">
          <pc:chgData name="Coyne, Claire" userId="S::coyne_claire@sac.edu::55980f49-584e-4e0c-8943-e714ecf6ce64" providerId="AD" clId="Web-{07182BA1-9C3A-4BE2-8799-40480C3331A7}" dt="2024-02-07T13:37:28.664" v="54"/>
          <pc:sldLayoutMkLst>
            <pc:docMk/>
            <pc:sldMasterMk cId="0" sldId="2147483648"/>
            <pc:sldLayoutMk cId="0" sldId="2147483657"/>
          </pc:sldLayoutMkLst>
        </pc:sldLayoutChg>
        <pc:sldLayoutChg chg="add">
          <pc:chgData name="Coyne, Claire" userId="S::coyne_claire@sac.edu::55980f49-584e-4e0c-8943-e714ecf6ce64" providerId="AD" clId="Web-{07182BA1-9C3A-4BE2-8799-40480C3331A7}" dt="2024-02-07T13:37:28.664" v="54"/>
          <pc:sldLayoutMkLst>
            <pc:docMk/>
            <pc:sldMasterMk cId="0" sldId="2147483648"/>
            <pc:sldLayoutMk cId="0" sldId="2147483658"/>
          </pc:sldLayoutMkLst>
        </pc:sldLayoutChg>
        <pc:sldLayoutChg chg="add">
          <pc:chgData name="Coyne, Claire" userId="S::coyne_claire@sac.edu::55980f49-584e-4e0c-8943-e714ecf6ce64" providerId="AD" clId="Web-{07182BA1-9C3A-4BE2-8799-40480C3331A7}" dt="2024-02-07T13:37:28.664" v="54"/>
          <pc:sldLayoutMkLst>
            <pc:docMk/>
            <pc:sldMasterMk cId="0" sldId="2147483648"/>
            <pc:sldLayoutMk cId="0" sldId="2147483659"/>
          </pc:sldLayoutMkLst>
        </pc:sldLayoutChg>
      </pc:sldMasterChg>
    </pc:docChg>
  </pc:docChgLst>
  <pc:docChgLst>
    <pc:chgData name="Coyne, Claire" userId="S::coyne_claire@sac.edu::55980f49-584e-4e0c-8943-e714ecf6ce64" providerId="AD" clId="Web-{139D8C5F-8DF4-4EC5-832A-C8D8563AC65C}"/>
    <pc:docChg chg="addSld delSld modSld addMainMaster">
      <pc:chgData name="Coyne, Claire" userId="S::coyne_claire@sac.edu::55980f49-584e-4e0c-8943-e714ecf6ce64" providerId="AD" clId="Web-{139D8C5F-8DF4-4EC5-832A-C8D8563AC65C}" dt="2024-02-07T04:28:18.645" v="22"/>
      <pc:docMkLst>
        <pc:docMk/>
      </pc:docMkLst>
      <pc:sldChg chg="add del">
        <pc:chgData name="Coyne, Claire" userId="S::coyne_claire@sac.edu::55980f49-584e-4e0c-8943-e714ecf6ce64" providerId="AD" clId="Web-{139D8C5F-8DF4-4EC5-832A-C8D8563AC65C}" dt="2024-02-07T04:28:17.411" v="19"/>
        <pc:sldMkLst>
          <pc:docMk/>
          <pc:sldMk cId="3582623068" sldId="260"/>
        </pc:sldMkLst>
      </pc:sldChg>
      <pc:sldChg chg="addSp delSp modSp">
        <pc:chgData name="Coyne, Claire" userId="S::coyne_claire@sac.edu::55980f49-584e-4e0c-8943-e714ecf6ce64" providerId="AD" clId="Web-{139D8C5F-8DF4-4EC5-832A-C8D8563AC65C}" dt="2024-02-07T04:14:08.911" v="0"/>
        <pc:sldMkLst>
          <pc:docMk/>
          <pc:sldMk cId="3582379759" sldId="289"/>
        </pc:sldMkLst>
        <pc:spChg chg="del">
          <ac:chgData name="Coyne, Claire" userId="S::coyne_claire@sac.edu::55980f49-584e-4e0c-8943-e714ecf6ce64" providerId="AD" clId="Web-{139D8C5F-8DF4-4EC5-832A-C8D8563AC65C}" dt="2024-02-07T04:14:08.911" v="0"/>
          <ac:spMkLst>
            <pc:docMk/>
            <pc:sldMk cId="3582379759" sldId="289"/>
            <ac:spMk id="9" creationId="{E4721FC3-E6F6-6026-2E19-BB1FE6587FAC}"/>
          </ac:spMkLst>
        </pc:spChg>
        <pc:picChg chg="add mod ord">
          <ac:chgData name="Coyne, Claire" userId="S::coyne_claire@sac.edu::55980f49-584e-4e0c-8943-e714ecf6ce64" providerId="AD" clId="Web-{139D8C5F-8DF4-4EC5-832A-C8D8563AC65C}" dt="2024-02-07T04:14:08.911" v="0"/>
          <ac:picMkLst>
            <pc:docMk/>
            <pc:sldMk cId="3582379759" sldId="289"/>
            <ac:picMk id="3" creationId="{6C303C06-626D-6FA6-E324-9CDFB3330B5C}"/>
          </ac:picMkLst>
        </pc:picChg>
      </pc:sldChg>
      <pc:sldChg chg="del">
        <pc:chgData name="Coyne, Claire" userId="S::coyne_claire@sac.edu::55980f49-584e-4e0c-8943-e714ecf6ce64" providerId="AD" clId="Web-{139D8C5F-8DF4-4EC5-832A-C8D8563AC65C}" dt="2024-02-07T04:25:53.640" v="1"/>
        <pc:sldMkLst>
          <pc:docMk/>
          <pc:sldMk cId="3549542680" sldId="293"/>
        </pc:sldMkLst>
      </pc:sldChg>
      <pc:sldChg chg="add del">
        <pc:chgData name="Coyne, Claire" userId="S::coyne_claire@sac.edu::55980f49-584e-4e0c-8943-e714ecf6ce64" providerId="AD" clId="Web-{139D8C5F-8DF4-4EC5-832A-C8D8563AC65C}" dt="2024-02-07T04:28:16.036" v="16"/>
        <pc:sldMkLst>
          <pc:docMk/>
          <pc:sldMk cId="3449814975" sldId="311"/>
        </pc:sldMkLst>
      </pc:sldChg>
      <pc:sldChg chg="add del">
        <pc:chgData name="Coyne, Claire" userId="S::coyne_claire@sac.edu::55980f49-584e-4e0c-8943-e714ecf6ce64" providerId="AD" clId="Web-{139D8C5F-8DF4-4EC5-832A-C8D8563AC65C}" dt="2024-02-07T04:28:16.458" v="17"/>
        <pc:sldMkLst>
          <pc:docMk/>
          <pc:sldMk cId="3520445907" sldId="312"/>
        </pc:sldMkLst>
      </pc:sldChg>
      <pc:sldChg chg="add del">
        <pc:chgData name="Coyne, Claire" userId="S::coyne_claire@sac.edu::55980f49-584e-4e0c-8943-e714ecf6ce64" providerId="AD" clId="Web-{139D8C5F-8DF4-4EC5-832A-C8D8563AC65C}" dt="2024-02-07T04:28:16.880" v="18"/>
        <pc:sldMkLst>
          <pc:docMk/>
          <pc:sldMk cId="28887830" sldId="313"/>
        </pc:sldMkLst>
      </pc:sldChg>
      <pc:sldChg chg="add del">
        <pc:chgData name="Coyne, Claire" userId="S::coyne_claire@sac.edu::55980f49-584e-4e0c-8943-e714ecf6ce64" providerId="AD" clId="Web-{139D8C5F-8DF4-4EC5-832A-C8D8563AC65C}" dt="2024-02-07T04:28:17.880" v="20"/>
        <pc:sldMkLst>
          <pc:docMk/>
          <pc:sldMk cId="3264168135" sldId="314"/>
        </pc:sldMkLst>
      </pc:sldChg>
      <pc:sldChg chg="add del">
        <pc:chgData name="Coyne, Claire" userId="S::coyne_claire@sac.edu::55980f49-584e-4e0c-8943-e714ecf6ce64" providerId="AD" clId="Web-{139D8C5F-8DF4-4EC5-832A-C8D8563AC65C}" dt="2024-02-07T04:28:18.286" v="21"/>
        <pc:sldMkLst>
          <pc:docMk/>
          <pc:sldMk cId="1198941269" sldId="315"/>
        </pc:sldMkLst>
      </pc:sldChg>
      <pc:sldChg chg="add del">
        <pc:chgData name="Coyne, Claire" userId="S::coyne_claire@sac.edu::55980f49-584e-4e0c-8943-e714ecf6ce64" providerId="AD" clId="Web-{139D8C5F-8DF4-4EC5-832A-C8D8563AC65C}" dt="2024-02-07T04:28:18.645" v="22"/>
        <pc:sldMkLst>
          <pc:docMk/>
          <pc:sldMk cId="109857222" sldId="316"/>
        </pc:sldMkLst>
      </pc:sldChg>
      <pc:sldMasterChg chg="add addSldLayout">
        <pc:chgData name="Coyne, Claire" userId="S::coyne_claire@sac.edu::55980f49-584e-4e0c-8943-e714ecf6ce64" providerId="AD" clId="Web-{139D8C5F-8DF4-4EC5-832A-C8D8563AC65C}" dt="2024-02-07T04:28:16.036" v="16"/>
        <pc:sldMasterMkLst>
          <pc:docMk/>
          <pc:sldMasterMk cId="3389212273" sldId="2147483672"/>
        </pc:sldMasterMkLst>
        <pc:sldLayoutChg chg="add">
          <pc:chgData name="Coyne, Claire" userId="S::coyne_claire@sac.edu::55980f49-584e-4e0c-8943-e714ecf6ce64" providerId="AD" clId="Web-{139D8C5F-8DF4-4EC5-832A-C8D8563AC65C}" dt="2024-02-07T04:28:16.036" v="16"/>
          <pc:sldLayoutMkLst>
            <pc:docMk/>
            <pc:sldMasterMk cId="3389212273" sldId="2147483672"/>
            <pc:sldLayoutMk cId="4037669718" sldId="2147483673"/>
          </pc:sldLayoutMkLst>
        </pc:sldLayoutChg>
        <pc:sldLayoutChg chg="add">
          <pc:chgData name="Coyne, Claire" userId="S::coyne_claire@sac.edu::55980f49-584e-4e0c-8943-e714ecf6ce64" providerId="AD" clId="Web-{139D8C5F-8DF4-4EC5-832A-C8D8563AC65C}" dt="2024-02-07T04:28:16.036" v="16"/>
          <pc:sldLayoutMkLst>
            <pc:docMk/>
            <pc:sldMasterMk cId="3389212273" sldId="2147483672"/>
            <pc:sldLayoutMk cId="2368278577" sldId="2147483674"/>
          </pc:sldLayoutMkLst>
        </pc:sldLayoutChg>
        <pc:sldLayoutChg chg="add">
          <pc:chgData name="Coyne, Claire" userId="S::coyne_claire@sac.edu::55980f49-584e-4e0c-8943-e714ecf6ce64" providerId="AD" clId="Web-{139D8C5F-8DF4-4EC5-832A-C8D8563AC65C}" dt="2024-02-07T04:28:16.036" v="16"/>
          <pc:sldLayoutMkLst>
            <pc:docMk/>
            <pc:sldMasterMk cId="3389212273" sldId="2147483672"/>
            <pc:sldLayoutMk cId="943523223" sldId="2147483675"/>
          </pc:sldLayoutMkLst>
        </pc:sldLayoutChg>
        <pc:sldLayoutChg chg="add">
          <pc:chgData name="Coyne, Claire" userId="S::coyne_claire@sac.edu::55980f49-584e-4e0c-8943-e714ecf6ce64" providerId="AD" clId="Web-{139D8C5F-8DF4-4EC5-832A-C8D8563AC65C}" dt="2024-02-07T04:28:16.036" v="16"/>
          <pc:sldLayoutMkLst>
            <pc:docMk/>
            <pc:sldMasterMk cId="3389212273" sldId="2147483672"/>
            <pc:sldLayoutMk cId="1697623413" sldId="2147483676"/>
          </pc:sldLayoutMkLst>
        </pc:sldLayoutChg>
        <pc:sldLayoutChg chg="add">
          <pc:chgData name="Coyne, Claire" userId="S::coyne_claire@sac.edu::55980f49-584e-4e0c-8943-e714ecf6ce64" providerId="AD" clId="Web-{139D8C5F-8DF4-4EC5-832A-C8D8563AC65C}" dt="2024-02-07T04:28:16.036" v="16"/>
          <pc:sldLayoutMkLst>
            <pc:docMk/>
            <pc:sldMasterMk cId="3389212273" sldId="2147483672"/>
            <pc:sldLayoutMk cId="931953016" sldId="2147483677"/>
          </pc:sldLayoutMkLst>
        </pc:sldLayoutChg>
        <pc:sldLayoutChg chg="add">
          <pc:chgData name="Coyne, Claire" userId="S::coyne_claire@sac.edu::55980f49-584e-4e0c-8943-e714ecf6ce64" providerId="AD" clId="Web-{139D8C5F-8DF4-4EC5-832A-C8D8563AC65C}" dt="2024-02-07T04:28:16.036" v="16"/>
          <pc:sldLayoutMkLst>
            <pc:docMk/>
            <pc:sldMasterMk cId="3389212273" sldId="2147483672"/>
            <pc:sldLayoutMk cId="323908700" sldId="2147483678"/>
          </pc:sldLayoutMkLst>
        </pc:sldLayoutChg>
        <pc:sldLayoutChg chg="add">
          <pc:chgData name="Coyne, Claire" userId="S::coyne_claire@sac.edu::55980f49-584e-4e0c-8943-e714ecf6ce64" providerId="AD" clId="Web-{139D8C5F-8DF4-4EC5-832A-C8D8563AC65C}" dt="2024-02-07T04:28:16.036" v="16"/>
          <pc:sldLayoutMkLst>
            <pc:docMk/>
            <pc:sldMasterMk cId="3389212273" sldId="2147483672"/>
            <pc:sldLayoutMk cId="7438813" sldId="2147483679"/>
          </pc:sldLayoutMkLst>
        </pc:sldLayoutChg>
        <pc:sldLayoutChg chg="add">
          <pc:chgData name="Coyne, Claire" userId="S::coyne_claire@sac.edu::55980f49-584e-4e0c-8943-e714ecf6ce64" providerId="AD" clId="Web-{139D8C5F-8DF4-4EC5-832A-C8D8563AC65C}" dt="2024-02-07T04:28:16.036" v="16"/>
          <pc:sldLayoutMkLst>
            <pc:docMk/>
            <pc:sldMasterMk cId="3389212273" sldId="2147483672"/>
            <pc:sldLayoutMk cId="2800347765" sldId="2147483680"/>
          </pc:sldLayoutMkLst>
        </pc:sldLayoutChg>
        <pc:sldLayoutChg chg="add">
          <pc:chgData name="Coyne, Claire" userId="S::coyne_claire@sac.edu::55980f49-584e-4e0c-8943-e714ecf6ce64" providerId="AD" clId="Web-{139D8C5F-8DF4-4EC5-832A-C8D8563AC65C}" dt="2024-02-07T04:28:16.036" v="16"/>
          <pc:sldLayoutMkLst>
            <pc:docMk/>
            <pc:sldMasterMk cId="3389212273" sldId="2147483672"/>
            <pc:sldLayoutMk cId="2937268642" sldId="2147483681"/>
          </pc:sldLayoutMkLst>
        </pc:sldLayoutChg>
        <pc:sldLayoutChg chg="add">
          <pc:chgData name="Coyne, Claire" userId="S::coyne_claire@sac.edu::55980f49-584e-4e0c-8943-e714ecf6ce64" providerId="AD" clId="Web-{139D8C5F-8DF4-4EC5-832A-C8D8563AC65C}" dt="2024-02-07T04:28:16.036" v="16"/>
          <pc:sldLayoutMkLst>
            <pc:docMk/>
            <pc:sldMasterMk cId="3389212273" sldId="2147483672"/>
            <pc:sldLayoutMk cId="921057578" sldId="2147483682"/>
          </pc:sldLayoutMkLst>
        </pc:sldLayoutChg>
        <pc:sldLayoutChg chg="add">
          <pc:chgData name="Coyne, Claire" userId="S::coyne_claire@sac.edu::55980f49-584e-4e0c-8943-e714ecf6ce64" providerId="AD" clId="Web-{139D8C5F-8DF4-4EC5-832A-C8D8563AC65C}" dt="2024-02-07T04:28:16.036" v="16"/>
          <pc:sldLayoutMkLst>
            <pc:docMk/>
            <pc:sldMasterMk cId="3389212273" sldId="2147483672"/>
            <pc:sldLayoutMk cId="2219183847" sldId="2147483683"/>
          </pc:sldLayoutMkLst>
        </pc:sldLayoutChg>
      </pc:sldMasterChg>
    </pc:docChg>
  </pc:docChgLst>
  <pc:docChgLst>
    <pc:chgData name="Coyne, Claire" userId="S::coyne_claire@sac.edu::55980f49-584e-4e0c-8943-e714ecf6ce64" providerId="AD" clId="Web-{937C2C6B-2836-4615-AB96-28812437D270}"/>
    <pc:docChg chg="addSld delSld modSld sldOrd">
      <pc:chgData name="Coyne, Claire" userId="S::coyne_claire@sac.edu::55980f49-584e-4e0c-8943-e714ecf6ce64" providerId="AD" clId="Web-{937C2C6B-2836-4615-AB96-28812437D270}" dt="2024-02-07T06:13:39.117" v="746" actId="20577"/>
      <pc:docMkLst>
        <pc:docMk/>
      </pc:docMkLst>
      <pc:sldChg chg="addSp modSp">
        <pc:chgData name="Coyne, Claire" userId="S::coyne_claire@sac.edu::55980f49-584e-4e0c-8943-e714ecf6ce64" providerId="AD" clId="Web-{937C2C6B-2836-4615-AB96-28812437D270}" dt="2024-02-07T06:09:46.780" v="696" actId="14100"/>
        <pc:sldMkLst>
          <pc:docMk/>
          <pc:sldMk cId="3582379759" sldId="289"/>
        </pc:sldMkLst>
        <pc:spChg chg="mod">
          <ac:chgData name="Coyne, Claire" userId="S::coyne_claire@sac.edu::55980f49-584e-4e0c-8943-e714ecf6ce64" providerId="AD" clId="Web-{937C2C6B-2836-4615-AB96-28812437D270}" dt="2024-02-07T05:40:29.216" v="209" actId="1076"/>
          <ac:spMkLst>
            <pc:docMk/>
            <pc:sldMk cId="3582379759" sldId="289"/>
            <ac:spMk id="2" creationId="{071259E6-4191-9733-07B2-C8C6D2DF3998}"/>
          </ac:spMkLst>
        </pc:spChg>
        <pc:spChg chg="add mod">
          <ac:chgData name="Coyne, Claire" userId="S::coyne_claire@sac.edu::55980f49-584e-4e0c-8943-e714ecf6ce64" providerId="AD" clId="Web-{937C2C6B-2836-4615-AB96-28812437D270}" dt="2024-02-07T06:09:46.780" v="696" actId="14100"/>
          <ac:spMkLst>
            <pc:docMk/>
            <pc:sldMk cId="3582379759" sldId="289"/>
            <ac:spMk id="5" creationId="{BE0F2968-8717-717E-29E6-B4C371AC9B89}"/>
          </ac:spMkLst>
        </pc:spChg>
        <pc:picChg chg="mod">
          <ac:chgData name="Coyne, Claire" userId="S::coyne_claire@sac.edu::55980f49-584e-4e0c-8943-e714ecf6ce64" providerId="AD" clId="Web-{937C2C6B-2836-4615-AB96-28812437D270}" dt="2024-02-07T05:40:24.388" v="208" actId="1076"/>
          <ac:picMkLst>
            <pc:docMk/>
            <pc:sldMk cId="3582379759" sldId="289"/>
            <ac:picMk id="3" creationId="{6C303C06-626D-6FA6-E324-9CDFB3330B5C}"/>
          </ac:picMkLst>
        </pc:picChg>
      </pc:sldChg>
      <pc:sldChg chg="addSp delSp modSp mod setBg">
        <pc:chgData name="Coyne, Claire" userId="S::coyne_claire@sac.edu::55980f49-584e-4e0c-8943-e714ecf6ce64" providerId="AD" clId="Web-{937C2C6B-2836-4615-AB96-28812437D270}" dt="2024-02-07T06:03:56.877" v="611" actId="20577"/>
        <pc:sldMkLst>
          <pc:docMk/>
          <pc:sldMk cId="2695598292" sldId="295"/>
        </pc:sldMkLst>
        <pc:spChg chg="add del">
          <ac:chgData name="Coyne, Claire" userId="S::coyne_claire@sac.edu::55980f49-584e-4e0c-8943-e714ecf6ce64" providerId="AD" clId="Web-{937C2C6B-2836-4615-AB96-28812437D270}" dt="2024-02-07T06:03:29.391" v="606"/>
          <ac:spMkLst>
            <pc:docMk/>
            <pc:sldMk cId="2695598292" sldId="295"/>
            <ac:spMk id="3" creationId="{2AA7E6DD-1B76-92AE-2033-B462CBD89B0F}"/>
          </ac:spMkLst>
        </pc:spChg>
        <pc:spChg chg="mod">
          <ac:chgData name="Coyne, Claire" userId="S::coyne_claire@sac.edu::55980f49-584e-4e0c-8943-e714ecf6ce64" providerId="AD" clId="Web-{937C2C6B-2836-4615-AB96-28812437D270}" dt="2024-02-07T06:03:29.391" v="606"/>
          <ac:spMkLst>
            <pc:docMk/>
            <pc:sldMk cId="2695598292" sldId="295"/>
            <ac:spMk id="5" creationId="{B4C315BD-003A-7046-32B2-840D25C56D0C}"/>
          </ac:spMkLst>
        </pc:spChg>
        <pc:spChg chg="mod">
          <ac:chgData name="Coyne, Claire" userId="S::coyne_claire@sac.edu::55980f49-584e-4e0c-8943-e714ecf6ce64" providerId="AD" clId="Web-{937C2C6B-2836-4615-AB96-28812437D270}" dt="2024-02-07T06:03:56.877" v="611" actId="20577"/>
          <ac:spMkLst>
            <pc:docMk/>
            <pc:sldMk cId="2695598292" sldId="295"/>
            <ac:spMk id="9218" creationId="{3401CF0A-DBE6-7B45-72DB-822F13E6B961}"/>
          </ac:spMkLst>
        </pc:spChg>
        <pc:spChg chg="add">
          <ac:chgData name="Coyne, Claire" userId="S::coyne_claire@sac.edu::55980f49-584e-4e0c-8943-e714ecf6ce64" providerId="AD" clId="Web-{937C2C6B-2836-4615-AB96-28812437D270}" dt="2024-02-07T06:03:29.391" v="606"/>
          <ac:spMkLst>
            <pc:docMk/>
            <pc:sldMk cId="2695598292" sldId="295"/>
            <ac:spMk id="9223" creationId="{09588DA8-065E-4F6F-8EFD-43104AB2E0CF}"/>
          </ac:spMkLst>
        </pc:spChg>
        <pc:spChg chg="add del">
          <ac:chgData name="Coyne, Claire" userId="S::coyne_claire@sac.edu::55980f49-584e-4e0c-8943-e714ecf6ce64" providerId="AD" clId="Web-{937C2C6B-2836-4615-AB96-28812437D270}" dt="2024-02-07T06:03:29.376" v="605"/>
          <ac:spMkLst>
            <pc:docMk/>
            <pc:sldMk cId="2695598292" sldId="295"/>
            <ac:spMk id="9224" creationId="{37C89E4B-3C9F-44B9-8B86-D9E3D112D8EC}"/>
          </ac:spMkLst>
        </pc:spChg>
        <pc:spChg chg="add">
          <ac:chgData name="Coyne, Claire" userId="S::coyne_claire@sac.edu::55980f49-584e-4e0c-8943-e714ecf6ce64" providerId="AD" clId="Web-{937C2C6B-2836-4615-AB96-28812437D270}" dt="2024-02-07T06:03:29.391" v="606"/>
          <ac:spMkLst>
            <pc:docMk/>
            <pc:sldMk cId="2695598292" sldId="295"/>
            <ac:spMk id="9225" creationId="{C4285719-470E-454C-AF62-8323075F1F5B}"/>
          </ac:spMkLst>
        </pc:spChg>
        <pc:spChg chg="add">
          <ac:chgData name="Coyne, Claire" userId="S::coyne_claire@sac.edu::55980f49-584e-4e0c-8943-e714ecf6ce64" providerId="AD" clId="Web-{937C2C6B-2836-4615-AB96-28812437D270}" dt="2024-02-07T06:03:29.391" v="606"/>
          <ac:spMkLst>
            <pc:docMk/>
            <pc:sldMk cId="2695598292" sldId="295"/>
            <ac:spMk id="9227" creationId="{CD9FE4EF-C4D8-49A0-B2FF-81D8DB7D8A24}"/>
          </ac:spMkLst>
        </pc:spChg>
        <pc:spChg chg="add">
          <ac:chgData name="Coyne, Claire" userId="S::coyne_claire@sac.edu::55980f49-584e-4e0c-8943-e714ecf6ce64" providerId="AD" clId="Web-{937C2C6B-2836-4615-AB96-28812437D270}" dt="2024-02-07T06:03:29.391" v="606"/>
          <ac:spMkLst>
            <pc:docMk/>
            <pc:sldMk cId="2695598292" sldId="295"/>
            <ac:spMk id="9229" creationId="{4300840D-0A0B-4512-BACA-B439D5B9C57C}"/>
          </ac:spMkLst>
        </pc:spChg>
        <pc:spChg chg="add">
          <ac:chgData name="Coyne, Claire" userId="S::coyne_claire@sac.edu::55980f49-584e-4e0c-8943-e714ecf6ce64" providerId="AD" clId="Web-{937C2C6B-2836-4615-AB96-28812437D270}" dt="2024-02-07T06:03:29.391" v="606"/>
          <ac:spMkLst>
            <pc:docMk/>
            <pc:sldMk cId="2695598292" sldId="295"/>
            <ac:spMk id="9230" creationId="{2AA7E6DD-1B76-92AE-2033-B462CBD89B0F}"/>
          </ac:spMkLst>
        </pc:spChg>
        <pc:spChg chg="add">
          <ac:chgData name="Coyne, Claire" userId="S::coyne_claire@sac.edu::55980f49-584e-4e0c-8943-e714ecf6ce64" providerId="AD" clId="Web-{937C2C6B-2836-4615-AB96-28812437D270}" dt="2024-02-07T06:03:29.391" v="606"/>
          <ac:spMkLst>
            <pc:docMk/>
            <pc:sldMk cId="2695598292" sldId="295"/>
            <ac:spMk id="9231" creationId="{D2B78728-A580-49A7-84F9-6EF6F583ADE0}"/>
          </ac:spMkLst>
        </pc:spChg>
        <pc:spChg chg="add">
          <ac:chgData name="Coyne, Claire" userId="S::coyne_claire@sac.edu::55980f49-584e-4e0c-8943-e714ecf6ce64" providerId="AD" clId="Web-{937C2C6B-2836-4615-AB96-28812437D270}" dt="2024-02-07T06:03:29.391" v="606"/>
          <ac:spMkLst>
            <pc:docMk/>
            <pc:sldMk cId="2695598292" sldId="295"/>
            <ac:spMk id="9233" creationId="{38FAA1A1-D861-433F-88FA-1E9D6FD31D11}"/>
          </ac:spMkLst>
        </pc:spChg>
        <pc:spChg chg="add">
          <ac:chgData name="Coyne, Claire" userId="S::coyne_claire@sac.edu::55980f49-584e-4e0c-8943-e714ecf6ce64" providerId="AD" clId="Web-{937C2C6B-2836-4615-AB96-28812437D270}" dt="2024-02-07T06:03:29.391" v="606"/>
          <ac:spMkLst>
            <pc:docMk/>
            <pc:sldMk cId="2695598292" sldId="295"/>
            <ac:spMk id="9235" creationId="{8D71EDA1-87BF-4D5D-AB79-F346FD19278A}"/>
          </ac:spMkLst>
        </pc:spChg>
        <pc:picChg chg="add del">
          <ac:chgData name="Coyne, Claire" userId="S::coyne_claire@sac.edu::55980f49-584e-4e0c-8943-e714ecf6ce64" providerId="AD" clId="Web-{937C2C6B-2836-4615-AB96-28812437D270}" dt="2024-02-07T06:03:29.376" v="605"/>
          <ac:picMkLst>
            <pc:docMk/>
            <pc:sldMk cId="2695598292" sldId="295"/>
            <ac:picMk id="9220" creationId="{27CFE923-8F8E-BB55-A6AA-B2D03417F7AF}"/>
          </ac:picMkLst>
        </pc:picChg>
        <pc:cxnChg chg="add del">
          <ac:chgData name="Coyne, Claire" userId="S::coyne_claire@sac.edu::55980f49-584e-4e0c-8943-e714ecf6ce64" providerId="AD" clId="Web-{937C2C6B-2836-4615-AB96-28812437D270}" dt="2024-02-07T06:03:29.376" v="605"/>
          <ac:cxnSpMkLst>
            <pc:docMk/>
            <pc:sldMk cId="2695598292" sldId="295"/>
            <ac:cxnSpMk id="9226" creationId="{AA2EAA10-076F-46BD-8F0F-B9A2FB77A85C}"/>
          </ac:cxnSpMkLst>
        </pc:cxnChg>
        <pc:cxnChg chg="add del">
          <ac:chgData name="Coyne, Claire" userId="S::coyne_claire@sac.edu::55980f49-584e-4e0c-8943-e714ecf6ce64" providerId="AD" clId="Web-{937C2C6B-2836-4615-AB96-28812437D270}" dt="2024-02-07T06:03:29.376" v="605"/>
          <ac:cxnSpMkLst>
            <pc:docMk/>
            <pc:sldMk cId="2695598292" sldId="295"/>
            <ac:cxnSpMk id="9228" creationId="{D891E407-403B-4764-86C9-33A56D3BCAA3}"/>
          </ac:cxnSpMkLst>
        </pc:cxnChg>
      </pc:sldChg>
      <pc:sldChg chg="addSp modSp mod ord setBg">
        <pc:chgData name="Coyne, Claire" userId="S::coyne_claire@sac.edu::55980f49-584e-4e0c-8943-e714ecf6ce64" providerId="AD" clId="Web-{937C2C6B-2836-4615-AB96-28812437D270}" dt="2024-02-07T06:03:49.501" v="609"/>
        <pc:sldMkLst>
          <pc:docMk/>
          <pc:sldMk cId="4164894929" sldId="296"/>
        </pc:sldMkLst>
        <pc:spChg chg="mod">
          <ac:chgData name="Coyne, Claire" userId="S::coyne_claire@sac.edu::55980f49-584e-4e0c-8943-e714ecf6ce64" providerId="AD" clId="Web-{937C2C6B-2836-4615-AB96-28812437D270}" dt="2024-02-07T06:03:41.876" v="607"/>
          <ac:spMkLst>
            <pc:docMk/>
            <pc:sldMk cId="4164894929" sldId="296"/>
            <ac:spMk id="3" creationId="{2AA7E6DD-1B76-92AE-2033-B462CBD89B0F}"/>
          </ac:spMkLst>
        </pc:spChg>
        <pc:spChg chg="mod ord">
          <ac:chgData name="Coyne, Claire" userId="S::coyne_claire@sac.edu::55980f49-584e-4e0c-8943-e714ecf6ce64" providerId="AD" clId="Web-{937C2C6B-2836-4615-AB96-28812437D270}" dt="2024-02-07T06:03:41.876" v="607"/>
          <ac:spMkLst>
            <pc:docMk/>
            <pc:sldMk cId="4164894929" sldId="296"/>
            <ac:spMk id="5" creationId="{B4C315BD-003A-7046-32B2-840D25C56D0C}"/>
          </ac:spMkLst>
        </pc:spChg>
        <pc:spChg chg="mod">
          <ac:chgData name="Coyne, Claire" userId="S::coyne_claire@sac.edu::55980f49-584e-4e0c-8943-e714ecf6ce64" providerId="AD" clId="Web-{937C2C6B-2836-4615-AB96-28812437D270}" dt="2024-02-07T06:03:45.892" v="608" actId="20577"/>
          <ac:spMkLst>
            <pc:docMk/>
            <pc:sldMk cId="4164894929" sldId="296"/>
            <ac:spMk id="9218" creationId="{3401CF0A-DBE6-7B45-72DB-822F13E6B961}"/>
          </ac:spMkLst>
        </pc:spChg>
        <pc:spChg chg="add">
          <ac:chgData name="Coyne, Claire" userId="S::coyne_claire@sac.edu::55980f49-584e-4e0c-8943-e714ecf6ce64" providerId="AD" clId="Web-{937C2C6B-2836-4615-AB96-28812437D270}" dt="2024-02-07T06:03:41.876" v="607"/>
          <ac:spMkLst>
            <pc:docMk/>
            <pc:sldMk cId="4164894929" sldId="296"/>
            <ac:spMk id="9223" creationId="{09588DA8-065E-4F6F-8EFD-43104AB2E0CF}"/>
          </ac:spMkLst>
        </pc:spChg>
        <pc:spChg chg="add">
          <ac:chgData name="Coyne, Claire" userId="S::coyne_claire@sac.edu::55980f49-584e-4e0c-8943-e714ecf6ce64" providerId="AD" clId="Web-{937C2C6B-2836-4615-AB96-28812437D270}" dt="2024-02-07T06:03:41.876" v="607"/>
          <ac:spMkLst>
            <pc:docMk/>
            <pc:sldMk cId="4164894929" sldId="296"/>
            <ac:spMk id="9225" creationId="{C4285719-470E-454C-AF62-8323075F1F5B}"/>
          </ac:spMkLst>
        </pc:spChg>
        <pc:spChg chg="add">
          <ac:chgData name="Coyne, Claire" userId="S::coyne_claire@sac.edu::55980f49-584e-4e0c-8943-e714ecf6ce64" providerId="AD" clId="Web-{937C2C6B-2836-4615-AB96-28812437D270}" dt="2024-02-07T06:03:41.876" v="607"/>
          <ac:spMkLst>
            <pc:docMk/>
            <pc:sldMk cId="4164894929" sldId="296"/>
            <ac:spMk id="9227" creationId="{CD9FE4EF-C4D8-49A0-B2FF-81D8DB7D8A24}"/>
          </ac:spMkLst>
        </pc:spChg>
        <pc:spChg chg="add">
          <ac:chgData name="Coyne, Claire" userId="S::coyne_claire@sac.edu::55980f49-584e-4e0c-8943-e714ecf6ce64" providerId="AD" clId="Web-{937C2C6B-2836-4615-AB96-28812437D270}" dt="2024-02-07T06:03:41.876" v="607"/>
          <ac:spMkLst>
            <pc:docMk/>
            <pc:sldMk cId="4164894929" sldId="296"/>
            <ac:spMk id="9229" creationId="{4300840D-0A0B-4512-BACA-B439D5B9C57C}"/>
          </ac:spMkLst>
        </pc:spChg>
        <pc:spChg chg="add">
          <ac:chgData name="Coyne, Claire" userId="S::coyne_claire@sac.edu::55980f49-584e-4e0c-8943-e714ecf6ce64" providerId="AD" clId="Web-{937C2C6B-2836-4615-AB96-28812437D270}" dt="2024-02-07T06:03:41.876" v="607"/>
          <ac:spMkLst>
            <pc:docMk/>
            <pc:sldMk cId="4164894929" sldId="296"/>
            <ac:spMk id="9231" creationId="{D2B78728-A580-49A7-84F9-6EF6F583ADE0}"/>
          </ac:spMkLst>
        </pc:spChg>
        <pc:spChg chg="add">
          <ac:chgData name="Coyne, Claire" userId="S::coyne_claire@sac.edu::55980f49-584e-4e0c-8943-e714ecf6ce64" providerId="AD" clId="Web-{937C2C6B-2836-4615-AB96-28812437D270}" dt="2024-02-07T06:03:41.876" v="607"/>
          <ac:spMkLst>
            <pc:docMk/>
            <pc:sldMk cId="4164894929" sldId="296"/>
            <ac:spMk id="9233" creationId="{38FAA1A1-D861-433F-88FA-1E9D6FD31D11}"/>
          </ac:spMkLst>
        </pc:spChg>
        <pc:spChg chg="add">
          <ac:chgData name="Coyne, Claire" userId="S::coyne_claire@sac.edu::55980f49-584e-4e0c-8943-e714ecf6ce64" providerId="AD" clId="Web-{937C2C6B-2836-4615-AB96-28812437D270}" dt="2024-02-07T06:03:41.876" v="607"/>
          <ac:spMkLst>
            <pc:docMk/>
            <pc:sldMk cId="4164894929" sldId="296"/>
            <ac:spMk id="9235" creationId="{8D71EDA1-87BF-4D5D-AB79-F346FD19278A}"/>
          </ac:spMkLst>
        </pc:spChg>
      </pc:sldChg>
      <pc:sldChg chg="modSp">
        <pc:chgData name="Coyne, Claire" userId="S::coyne_claire@sac.edu::55980f49-584e-4e0c-8943-e714ecf6ce64" providerId="AD" clId="Web-{937C2C6B-2836-4615-AB96-28812437D270}" dt="2024-02-07T06:13:39.117" v="746" actId="20577"/>
        <pc:sldMkLst>
          <pc:docMk/>
          <pc:sldMk cId="3796565476" sldId="318"/>
        </pc:sldMkLst>
        <pc:spChg chg="mod">
          <ac:chgData name="Coyne, Claire" userId="S::coyne_claire@sac.edu::55980f49-584e-4e0c-8943-e714ecf6ce64" providerId="AD" clId="Web-{937C2C6B-2836-4615-AB96-28812437D270}" dt="2024-02-07T06:13:39.117" v="746" actId="20577"/>
          <ac:spMkLst>
            <pc:docMk/>
            <pc:sldMk cId="3796565476" sldId="318"/>
            <ac:spMk id="3" creationId="{1C5D5786-CE51-8606-8B04-39E0DA683F9F}"/>
          </ac:spMkLst>
        </pc:spChg>
      </pc:sldChg>
      <pc:sldChg chg="addSp delSp modSp">
        <pc:chgData name="Coyne, Claire" userId="S::coyne_claire@sac.edu::55980f49-584e-4e0c-8943-e714ecf6ce64" providerId="AD" clId="Web-{937C2C6B-2836-4615-AB96-28812437D270}" dt="2024-02-07T05:42:47.582" v="308"/>
        <pc:sldMkLst>
          <pc:docMk/>
          <pc:sldMk cId="660588572" sldId="319"/>
        </pc:sldMkLst>
        <pc:spChg chg="mod">
          <ac:chgData name="Coyne, Claire" userId="S::coyne_claire@sac.edu::55980f49-584e-4e0c-8943-e714ecf6ce64" providerId="AD" clId="Web-{937C2C6B-2836-4615-AB96-28812437D270}" dt="2024-02-07T05:39:37.636" v="201" actId="1076"/>
          <ac:spMkLst>
            <pc:docMk/>
            <pc:sldMk cId="660588572" sldId="319"/>
            <ac:spMk id="2" creationId="{BCF55253-8DD3-B685-3DD8-FC5F3AC5535D}"/>
          </ac:spMkLst>
        </pc:spChg>
        <pc:spChg chg="mod">
          <ac:chgData name="Coyne, Claire" userId="S::coyne_claire@sac.edu::55980f49-584e-4e0c-8943-e714ecf6ce64" providerId="AD" clId="Web-{937C2C6B-2836-4615-AB96-28812437D270}" dt="2024-02-07T05:40:03.356" v="206" actId="14100"/>
          <ac:spMkLst>
            <pc:docMk/>
            <pc:sldMk cId="660588572" sldId="319"/>
            <ac:spMk id="3" creationId="{D61A7FC0-7AA0-25B8-AC73-7D5A4C887E63}"/>
          </ac:spMkLst>
        </pc:spChg>
        <pc:spChg chg="add del mod">
          <ac:chgData name="Coyne, Claire" userId="S::coyne_claire@sac.edu::55980f49-584e-4e0c-8943-e714ecf6ce64" providerId="AD" clId="Web-{937C2C6B-2836-4615-AB96-28812437D270}" dt="2024-02-07T05:42:42.706" v="304"/>
          <ac:spMkLst>
            <pc:docMk/>
            <pc:sldMk cId="660588572" sldId="319"/>
            <ac:spMk id="4" creationId="{3553BE94-C35F-CA34-FA29-0C72AF0F3955}"/>
          </ac:spMkLst>
        </pc:spChg>
        <pc:spChg chg="add del mod">
          <ac:chgData name="Coyne, Claire" userId="S::coyne_claire@sac.edu::55980f49-584e-4e0c-8943-e714ecf6ce64" providerId="AD" clId="Web-{937C2C6B-2836-4615-AB96-28812437D270}" dt="2024-02-07T05:42:47.582" v="308"/>
          <ac:spMkLst>
            <pc:docMk/>
            <pc:sldMk cId="660588572" sldId="319"/>
            <ac:spMk id="5" creationId="{AE410B2E-943C-D612-D4E8-13B844FB63D3}"/>
          </ac:spMkLst>
        </pc:spChg>
      </pc:sldChg>
      <pc:sldChg chg="addSp delSp modSp new mod setBg">
        <pc:chgData name="Coyne, Claire" userId="S::coyne_claire@sac.edu::55980f49-584e-4e0c-8943-e714ecf6ce64" providerId="AD" clId="Web-{937C2C6B-2836-4615-AB96-28812437D270}" dt="2024-02-07T06:12:44.334" v="729" actId="20577"/>
        <pc:sldMkLst>
          <pc:docMk/>
          <pc:sldMk cId="406495284" sldId="321"/>
        </pc:sldMkLst>
        <pc:spChg chg="mod">
          <ac:chgData name="Coyne, Claire" userId="S::coyne_claire@sac.edu::55980f49-584e-4e0c-8943-e714ecf6ce64" providerId="AD" clId="Web-{937C2C6B-2836-4615-AB96-28812437D270}" dt="2024-02-07T05:58:58.241" v="601" actId="20577"/>
          <ac:spMkLst>
            <pc:docMk/>
            <pc:sldMk cId="406495284" sldId="321"/>
            <ac:spMk id="2" creationId="{2E9BFA1B-23D2-B7F3-207E-173651DE57CF}"/>
          </ac:spMkLst>
        </pc:spChg>
        <pc:spChg chg="mod">
          <ac:chgData name="Coyne, Claire" userId="S::coyne_claire@sac.edu::55980f49-584e-4e0c-8943-e714ecf6ce64" providerId="AD" clId="Web-{937C2C6B-2836-4615-AB96-28812437D270}" dt="2024-02-07T06:12:44.334" v="729" actId="20577"/>
          <ac:spMkLst>
            <pc:docMk/>
            <pc:sldMk cId="406495284" sldId="321"/>
            <ac:spMk id="3" creationId="{0A931B8F-0A61-4B4A-084F-4C3F8BE9B360}"/>
          </ac:spMkLst>
        </pc:spChg>
        <pc:spChg chg="add del">
          <ac:chgData name="Coyne, Claire" userId="S::coyne_claire@sac.edu::55980f49-584e-4e0c-8943-e714ecf6ce64" providerId="AD" clId="Web-{937C2C6B-2836-4615-AB96-28812437D270}" dt="2024-02-07T05:58:28.131" v="591"/>
          <ac:spMkLst>
            <pc:docMk/>
            <pc:sldMk cId="406495284" sldId="321"/>
            <ac:spMk id="9" creationId="{9427AF5F-9A0E-42B7-A252-FD64C9885F9C}"/>
          </ac:spMkLst>
        </pc:spChg>
        <pc:grpChg chg="add">
          <ac:chgData name="Coyne, Claire" userId="S::coyne_claire@sac.edu::55980f49-584e-4e0c-8943-e714ecf6ce64" providerId="AD" clId="Web-{937C2C6B-2836-4615-AB96-28812437D270}" dt="2024-02-07T05:58:28.131" v="592"/>
          <ac:grpSpMkLst>
            <pc:docMk/>
            <pc:sldMk cId="406495284" sldId="321"/>
            <ac:grpSpMk id="12" creationId="{6258F736-B256-8039-9DC6-F4E49A5C5AD5}"/>
          </ac:grpSpMkLst>
        </pc:grpChg>
        <pc:picChg chg="add mod">
          <ac:chgData name="Coyne, Claire" userId="S::coyne_claire@sac.edu::55980f49-584e-4e0c-8943-e714ecf6ce64" providerId="AD" clId="Web-{937C2C6B-2836-4615-AB96-28812437D270}" dt="2024-02-07T05:58:28.131" v="592"/>
          <ac:picMkLst>
            <pc:docMk/>
            <pc:sldMk cId="406495284" sldId="321"/>
            <ac:picMk id="4" creationId="{02EC79DE-89E3-B2E7-3507-404FA73EF9D9}"/>
          </ac:picMkLst>
        </pc:picChg>
      </pc:sldChg>
      <pc:sldChg chg="delSp modSp add replId">
        <pc:chgData name="Coyne, Claire" userId="S::coyne_claire@sac.edu::55980f49-584e-4e0c-8943-e714ecf6ce64" providerId="AD" clId="Web-{937C2C6B-2836-4615-AB96-28812437D270}" dt="2024-02-07T05:51:54.460" v="530" actId="20577"/>
        <pc:sldMkLst>
          <pc:docMk/>
          <pc:sldMk cId="3088638481" sldId="322"/>
        </pc:sldMkLst>
        <pc:spChg chg="mod">
          <ac:chgData name="Coyne, Claire" userId="S::coyne_claire@sac.edu::55980f49-584e-4e0c-8943-e714ecf6ce64" providerId="AD" clId="Web-{937C2C6B-2836-4615-AB96-28812437D270}" dt="2024-02-07T05:43:29.458" v="322" actId="20577"/>
          <ac:spMkLst>
            <pc:docMk/>
            <pc:sldMk cId="3088638481" sldId="322"/>
            <ac:spMk id="2" creationId="{DD1DEDA9-8919-60A6-BFD6-D3E65D68E542}"/>
          </ac:spMkLst>
        </pc:spChg>
        <pc:spChg chg="mod">
          <ac:chgData name="Coyne, Claire" userId="S::coyne_claire@sac.edu::55980f49-584e-4e0c-8943-e714ecf6ce64" providerId="AD" clId="Web-{937C2C6B-2836-4615-AB96-28812437D270}" dt="2024-02-07T05:51:54.460" v="530" actId="20577"/>
          <ac:spMkLst>
            <pc:docMk/>
            <pc:sldMk cId="3088638481" sldId="322"/>
            <ac:spMk id="3" creationId="{1C5D5786-CE51-8606-8B04-39E0DA683F9F}"/>
          </ac:spMkLst>
        </pc:spChg>
        <pc:picChg chg="del mod">
          <ac:chgData name="Coyne, Claire" userId="S::coyne_claire@sac.edu::55980f49-584e-4e0c-8943-e714ecf6ce64" providerId="AD" clId="Web-{937C2C6B-2836-4615-AB96-28812437D270}" dt="2024-02-07T05:48:04.655" v="488"/>
          <ac:picMkLst>
            <pc:docMk/>
            <pc:sldMk cId="3088638481" sldId="322"/>
            <ac:picMk id="4" creationId="{74EA85E8-937A-8BA6-A05F-9D5629275465}"/>
          </ac:picMkLst>
        </pc:picChg>
      </pc:sldChg>
      <pc:sldChg chg="add del replId">
        <pc:chgData name="Coyne, Claire" userId="S::coyne_claire@sac.edu::55980f49-584e-4e0c-8943-e714ecf6ce64" providerId="AD" clId="Web-{937C2C6B-2836-4615-AB96-28812437D270}" dt="2024-02-07T05:57:23.831" v="588"/>
        <pc:sldMkLst>
          <pc:docMk/>
          <pc:sldMk cId="4281234825" sldId="323"/>
        </pc:sldMkLst>
      </pc:sldChg>
    </pc:docChg>
  </pc:docChgLst>
  <pc:docChgLst>
    <pc:chgData name="Coyne, Claire" userId="S::coyne_claire@sac.edu::55980f49-584e-4e0c-8943-e714ecf6ce64" providerId="AD" clId="Web-{57AB34EE-6FFE-4D31-9195-892B61FB39AF}"/>
    <pc:docChg chg="addSld modSld sldOrd">
      <pc:chgData name="Coyne, Claire" userId="S::coyne_claire@sac.edu::55980f49-584e-4e0c-8943-e714ecf6ce64" providerId="AD" clId="Web-{57AB34EE-6FFE-4D31-9195-892B61FB39AF}" dt="2024-02-07T05:26:24.733" v="616" actId="20577"/>
      <pc:docMkLst>
        <pc:docMk/>
      </pc:docMkLst>
      <pc:sldChg chg="modSp">
        <pc:chgData name="Coyne, Claire" userId="S::coyne_claire@sac.edu::55980f49-584e-4e0c-8943-e714ecf6ce64" providerId="AD" clId="Web-{57AB34EE-6FFE-4D31-9195-892B61FB39AF}" dt="2024-02-07T05:16:25.108" v="469" actId="1076"/>
        <pc:sldMkLst>
          <pc:docMk/>
          <pc:sldMk cId="0" sldId="275"/>
        </pc:sldMkLst>
        <pc:spChg chg="mod">
          <ac:chgData name="Coyne, Claire" userId="S::coyne_claire@sac.edu::55980f49-584e-4e0c-8943-e714ecf6ce64" providerId="AD" clId="Web-{57AB34EE-6FFE-4D31-9195-892B61FB39AF}" dt="2024-02-07T05:16:25.108" v="469" actId="1076"/>
          <ac:spMkLst>
            <pc:docMk/>
            <pc:sldMk cId="0" sldId="275"/>
            <ac:spMk id="9218" creationId="{3401CF0A-DBE6-7B45-72DB-822F13E6B961}"/>
          </ac:spMkLst>
        </pc:spChg>
        <pc:spChg chg="mod">
          <ac:chgData name="Coyne, Claire" userId="S::coyne_claire@sac.edu::55980f49-584e-4e0c-8943-e714ecf6ce64" providerId="AD" clId="Web-{57AB34EE-6FFE-4D31-9195-892B61FB39AF}" dt="2024-02-07T05:16:21.312" v="468" actId="1076"/>
          <ac:spMkLst>
            <pc:docMk/>
            <pc:sldMk cId="0" sldId="275"/>
            <ac:spMk id="9219" creationId="{EFEBF9D3-15E5-2980-9230-90CA5DFFD39C}"/>
          </ac:spMkLst>
        </pc:spChg>
      </pc:sldChg>
      <pc:sldChg chg="modSp add">
        <pc:chgData name="Coyne, Claire" userId="S::coyne_claire@sac.edu::55980f49-584e-4e0c-8943-e714ecf6ce64" providerId="AD" clId="Web-{57AB34EE-6FFE-4D31-9195-892B61FB39AF}" dt="2024-02-07T04:33:09.865" v="1" actId="1076"/>
        <pc:sldMkLst>
          <pc:docMk/>
          <pc:sldMk cId="710417574" sldId="317"/>
        </pc:sldMkLst>
        <pc:spChg chg="mod">
          <ac:chgData name="Coyne, Claire" userId="S::coyne_claire@sac.edu::55980f49-584e-4e0c-8943-e714ecf6ce64" providerId="AD" clId="Web-{57AB34EE-6FFE-4D31-9195-892B61FB39AF}" dt="2024-02-07T04:33:09.865" v="1" actId="1076"/>
          <ac:spMkLst>
            <pc:docMk/>
            <pc:sldMk cId="710417574" sldId="317"/>
            <ac:spMk id="2" creationId="{E313D160-F773-49AA-75C8-CD24FF8B10B2}"/>
          </ac:spMkLst>
        </pc:spChg>
      </pc:sldChg>
      <pc:sldChg chg="addSp modSp new ord">
        <pc:chgData name="Coyne, Claire" userId="S::coyne_claire@sac.edu::55980f49-584e-4e0c-8943-e714ecf6ce64" providerId="AD" clId="Web-{57AB34EE-6FFE-4D31-9195-892B61FB39AF}" dt="2024-02-07T04:55:10.013" v="374"/>
        <pc:sldMkLst>
          <pc:docMk/>
          <pc:sldMk cId="3796565476" sldId="318"/>
        </pc:sldMkLst>
        <pc:spChg chg="mod">
          <ac:chgData name="Coyne, Claire" userId="S::coyne_claire@sac.edu::55980f49-584e-4e0c-8943-e714ecf6ce64" providerId="AD" clId="Web-{57AB34EE-6FFE-4D31-9195-892B61FB39AF}" dt="2024-02-07T04:54:36.075" v="372" actId="20577"/>
          <ac:spMkLst>
            <pc:docMk/>
            <pc:sldMk cId="3796565476" sldId="318"/>
            <ac:spMk id="2" creationId="{DD1DEDA9-8919-60A6-BFD6-D3E65D68E542}"/>
          </ac:spMkLst>
        </pc:spChg>
        <pc:spChg chg="mod">
          <ac:chgData name="Coyne, Claire" userId="S::coyne_claire@sac.edu::55980f49-584e-4e0c-8943-e714ecf6ce64" providerId="AD" clId="Web-{57AB34EE-6FFE-4D31-9195-892B61FB39AF}" dt="2024-02-07T04:54:12.074" v="359" actId="20577"/>
          <ac:spMkLst>
            <pc:docMk/>
            <pc:sldMk cId="3796565476" sldId="318"/>
            <ac:spMk id="3" creationId="{1C5D5786-CE51-8606-8B04-39E0DA683F9F}"/>
          </ac:spMkLst>
        </pc:spChg>
        <pc:picChg chg="add mod">
          <ac:chgData name="Coyne, Claire" userId="S::coyne_claire@sac.edu::55980f49-584e-4e0c-8943-e714ecf6ce64" providerId="AD" clId="Web-{57AB34EE-6FFE-4D31-9195-892B61FB39AF}" dt="2024-02-07T04:52:51.478" v="339" actId="1076"/>
          <ac:picMkLst>
            <pc:docMk/>
            <pc:sldMk cId="3796565476" sldId="318"/>
            <ac:picMk id="4" creationId="{74EA85E8-937A-8BA6-A05F-9D5629275465}"/>
          </ac:picMkLst>
        </pc:picChg>
      </pc:sldChg>
      <pc:sldChg chg="modSp new">
        <pc:chgData name="Coyne, Claire" userId="S::coyne_claire@sac.edu::55980f49-584e-4e0c-8943-e714ecf6ce64" providerId="AD" clId="Web-{57AB34EE-6FFE-4D31-9195-892B61FB39AF}" dt="2024-02-07T05:26:24.733" v="616" actId="20577"/>
        <pc:sldMkLst>
          <pc:docMk/>
          <pc:sldMk cId="660588572" sldId="319"/>
        </pc:sldMkLst>
        <pc:spChg chg="mod">
          <ac:chgData name="Coyne, Claire" userId="S::coyne_claire@sac.edu::55980f49-584e-4e0c-8943-e714ecf6ce64" providerId="AD" clId="Web-{57AB34EE-6FFE-4D31-9195-892B61FB39AF}" dt="2024-02-07T05:23:36.073" v="490" actId="20577"/>
          <ac:spMkLst>
            <pc:docMk/>
            <pc:sldMk cId="660588572" sldId="319"/>
            <ac:spMk id="2" creationId="{BCF55253-8DD3-B685-3DD8-FC5F3AC5535D}"/>
          </ac:spMkLst>
        </pc:spChg>
        <pc:spChg chg="mod">
          <ac:chgData name="Coyne, Claire" userId="S::coyne_claire@sac.edu::55980f49-584e-4e0c-8943-e714ecf6ce64" providerId="AD" clId="Web-{57AB34EE-6FFE-4D31-9195-892B61FB39AF}" dt="2024-02-07T05:26:24.733" v="616" actId="20577"/>
          <ac:spMkLst>
            <pc:docMk/>
            <pc:sldMk cId="660588572" sldId="319"/>
            <ac:spMk id="3" creationId="{D61A7FC0-7AA0-25B8-AC73-7D5A4C887E63}"/>
          </ac:spMkLst>
        </pc:spChg>
      </pc:sldChg>
      <pc:sldChg chg="addSp delSp modSp add mod replId setBg">
        <pc:chgData name="Coyne, Claire" userId="S::coyne_claire@sac.edu::55980f49-584e-4e0c-8943-e714ecf6ce64" providerId="AD" clId="Web-{57AB34EE-6FFE-4D31-9195-892B61FB39AF}" dt="2024-02-07T05:15:26.623" v="467" actId="1076"/>
        <pc:sldMkLst>
          <pc:docMk/>
          <pc:sldMk cId="504592060" sldId="320"/>
        </pc:sldMkLst>
        <pc:spChg chg="mod">
          <ac:chgData name="Coyne, Claire" userId="S::coyne_claire@sac.edu::55980f49-584e-4e0c-8943-e714ecf6ce64" providerId="AD" clId="Web-{57AB34EE-6FFE-4D31-9195-892B61FB39AF}" dt="2024-02-07T04:59:34.082" v="393"/>
          <ac:spMkLst>
            <pc:docMk/>
            <pc:sldMk cId="504592060" sldId="320"/>
            <ac:spMk id="5" creationId="{B4C315BD-003A-7046-32B2-840D25C56D0C}"/>
          </ac:spMkLst>
        </pc:spChg>
        <pc:spChg chg="add del mod ord">
          <ac:chgData name="Coyne, Claire" userId="S::coyne_claire@sac.edu::55980f49-584e-4e0c-8943-e714ecf6ce64" providerId="AD" clId="Web-{57AB34EE-6FFE-4D31-9195-892B61FB39AF}" dt="2024-02-07T05:15:26.623" v="467" actId="1076"/>
          <ac:spMkLst>
            <pc:docMk/>
            <pc:sldMk cId="504592060" sldId="320"/>
            <ac:spMk id="9218" creationId="{3401CF0A-DBE6-7B45-72DB-822F13E6B961}"/>
          </ac:spMkLst>
        </pc:spChg>
        <pc:spChg chg="del mod">
          <ac:chgData name="Coyne, Claire" userId="S::coyne_claire@sac.edu::55980f49-584e-4e0c-8943-e714ecf6ce64" providerId="AD" clId="Web-{57AB34EE-6FFE-4D31-9195-892B61FB39AF}" dt="2024-02-07T04:57:18.579" v="380"/>
          <ac:spMkLst>
            <pc:docMk/>
            <pc:sldMk cId="504592060" sldId="320"/>
            <ac:spMk id="9219" creationId="{EFEBF9D3-15E5-2980-9230-90CA5DFFD39C}"/>
          </ac:spMkLst>
        </pc:spChg>
        <pc:spChg chg="add del">
          <ac:chgData name="Coyne, Claire" userId="S::coyne_claire@sac.edu::55980f49-584e-4e0c-8943-e714ecf6ce64" providerId="AD" clId="Web-{57AB34EE-6FFE-4D31-9195-892B61FB39AF}" dt="2024-02-07T04:59:02.504" v="385"/>
          <ac:spMkLst>
            <pc:docMk/>
            <pc:sldMk cId="504592060" sldId="320"/>
            <ac:spMk id="9220" creationId="{263559F6-6300-DE85-7213-9F19E576E381}"/>
          </ac:spMkLst>
        </pc:spChg>
        <pc:spChg chg="add del">
          <ac:chgData name="Coyne, Claire" userId="S::coyne_claire@sac.edu::55980f49-584e-4e0c-8943-e714ecf6ce64" providerId="AD" clId="Web-{57AB34EE-6FFE-4D31-9195-892B61FB39AF}" dt="2024-02-07T04:58:15.002" v="383"/>
          <ac:spMkLst>
            <pc:docMk/>
            <pc:sldMk cId="504592060" sldId="320"/>
            <ac:spMk id="9222" creationId="{6C4E852B-82D2-1463-A1F1-D815A5D1B7F7}"/>
          </ac:spMkLst>
        </pc:spChg>
        <pc:spChg chg="add del">
          <ac:chgData name="Coyne, Claire" userId="S::coyne_claire@sac.edu::55980f49-584e-4e0c-8943-e714ecf6ce64" providerId="AD" clId="Web-{57AB34EE-6FFE-4D31-9195-892B61FB39AF}" dt="2024-02-07T04:59:23.207" v="389"/>
          <ac:spMkLst>
            <pc:docMk/>
            <pc:sldMk cId="504592060" sldId="320"/>
            <ac:spMk id="9223" creationId="{32BC26D8-82FB-445E-AA49-62A77D7C1EE0}"/>
          </ac:spMkLst>
        </pc:spChg>
        <pc:spChg chg="add del">
          <ac:chgData name="Coyne, Claire" userId="S::coyne_claire@sac.edu::55980f49-584e-4e0c-8943-e714ecf6ce64" providerId="AD" clId="Web-{57AB34EE-6FFE-4D31-9195-892B61FB39AF}" dt="2024-02-07T04:59:02.504" v="385"/>
          <ac:spMkLst>
            <pc:docMk/>
            <pc:sldMk cId="504592060" sldId="320"/>
            <ac:spMk id="9225" creationId="{D1A4588A-55D5-49B8-BE41-54ACDCFF2C17}"/>
          </ac:spMkLst>
        </pc:spChg>
        <pc:spChg chg="add del">
          <ac:chgData name="Coyne, Claire" userId="S::coyne_claire@sac.edu::55980f49-584e-4e0c-8943-e714ecf6ce64" providerId="AD" clId="Web-{57AB34EE-6FFE-4D31-9195-892B61FB39AF}" dt="2024-02-07T04:59:02.504" v="385"/>
          <ac:spMkLst>
            <pc:docMk/>
            <pc:sldMk cId="504592060" sldId="320"/>
            <ac:spMk id="9227" creationId="{F97E7EA2-EDCD-47E9-81BC-415C606D1B58}"/>
          </ac:spMkLst>
        </pc:spChg>
        <pc:spChg chg="add del">
          <ac:chgData name="Coyne, Claire" userId="S::coyne_claire@sac.edu::55980f49-584e-4e0c-8943-e714ecf6ce64" providerId="AD" clId="Web-{57AB34EE-6FFE-4D31-9195-892B61FB39AF}" dt="2024-02-07T04:59:09.457" v="387"/>
          <ac:spMkLst>
            <pc:docMk/>
            <pc:sldMk cId="504592060" sldId="320"/>
            <ac:spMk id="9229" creationId="{CA3D35A6-2E8D-C85B-A27B-729104222AB6}"/>
          </ac:spMkLst>
        </pc:spChg>
        <pc:spChg chg="add del">
          <ac:chgData name="Coyne, Claire" userId="S::coyne_claire@sac.edu::55980f49-584e-4e0c-8943-e714ecf6ce64" providerId="AD" clId="Web-{57AB34EE-6FFE-4D31-9195-892B61FB39AF}" dt="2024-02-07T04:59:23.207" v="389"/>
          <ac:spMkLst>
            <pc:docMk/>
            <pc:sldMk cId="504592060" sldId="320"/>
            <ac:spMk id="9233" creationId="{CB44330D-EA18-4254-AA95-EB49948539B8}"/>
          </ac:spMkLst>
        </pc:spChg>
        <pc:spChg chg="add del">
          <ac:chgData name="Coyne, Claire" userId="S::coyne_claire@sac.edu::55980f49-584e-4e0c-8943-e714ecf6ce64" providerId="AD" clId="Web-{57AB34EE-6FFE-4D31-9195-892B61FB39AF}" dt="2024-02-07T04:59:28.973" v="391"/>
          <ac:spMkLst>
            <pc:docMk/>
            <pc:sldMk cId="504592060" sldId="320"/>
            <ac:spMk id="9235" creationId="{3401CF0A-DBE6-7B45-72DB-822F13E6B961}"/>
          </ac:spMkLst>
        </pc:spChg>
        <pc:spChg chg="add del">
          <ac:chgData name="Coyne, Claire" userId="S::coyne_claire@sac.edu::55980f49-584e-4e0c-8943-e714ecf6ce64" providerId="AD" clId="Web-{57AB34EE-6FFE-4D31-9195-892B61FB39AF}" dt="2024-02-07T04:59:28.973" v="391"/>
          <ac:spMkLst>
            <pc:docMk/>
            <pc:sldMk cId="504592060" sldId="320"/>
            <ac:spMk id="9238" creationId="{1F307F8D-4A0D-F432-9CDD-5445A6DAB2FE}"/>
          </ac:spMkLst>
        </pc:spChg>
        <pc:spChg chg="add del">
          <ac:chgData name="Coyne, Claire" userId="S::coyne_claire@sac.edu::55980f49-584e-4e0c-8943-e714ecf6ce64" providerId="AD" clId="Web-{57AB34EE-6FFE-4D31-9195-892B61FB39AF}" dt="2024-02-07T04:59:34.082" v="393"/>
          <ac:spMkLst>
            <pc:docMk/>
            <pc:sldMk cId="504592060" sldId="320"/>
            <ac:spMk id="9240" creationId="{3401CF0A-DBE6-7B45-72DB-822F13E6B961}"/>
          </ac:spMkLst>
        </pc:spChg>
        <pc:spChg chg="add del">
          <ac:chgData name="Coyne, Claire" userId="S::coyne_claire@sac.edu::55980f49-584e-4e0c-8943-e714ecf6ce64" providerId="AD" clId="Web-{57AB34EE-6FFE-4D31-9195-892B61FB39AF}" dt="2024-02-07T04:59:34.082" v="393"/>
          <ac:spMkLst>
            <pc:docMk/>
            <pc:sldMk cId="504592060" sldId="320"/>
            <ac:spMk id="9241" creationId="{BDC26952-39AA-FC27-B995-DF749779CE70}"/>
          </ac:spMkLst>
        </pc:spChg>
        <pc:grpChg chg="add del">
          <ac:chgData name="Coyne, Claire" userId="S::coyne_claire@sac.edu::55980f49-584e-4e0c-8943-e714ecf6ce64" providerId="AD" clId="Web-{57AB34EE-6FFE-4D31-9195-892B61FB39AF}" dt="2024-02-07T04:59:09.457" v="387"/>
          <ac:grpSpMkLst>
            <pc:docMk/>
            <pc:sldMk cId="504592060" sldId="320"/>
            <ac:grpSpMk id="9230" creationId="{F2221BB3-7B5D-C899-7745-66D7AC3232A7}"/>
          </ac:grpSpMkLst>
        </pc:grpChg>
        <pc:grpChg chg="add del">
          <ac:chgData name="Coyne, Claire" userId="S::coyne_claire@sac.edu::55980f49-584e-4e0c-8943-e714ecf6ce64" providerId="AD" clId="Web-{57AB34EE-6FFE-4D31-9195-892B61FB39AF}" dt="2024-02-07T04:59:28.973" v="391"/>
          <ac:grpSpMkLst>
            <pc:docMk/>
            <pc:sldMk cId="504592060" sldId="320"/>
            <ac:grpSpMk id="9236" creationId="{5EC81CC9-EAC3-3907-9268-3A583E3B6356}"/>
          </ac:grpSpMkLst>
        </pc:grpChg>
        <pc:grpChg chg="add del">
          <ac:chgData name="Coyne, Claire" userId="S::coyne_claire@sac.edu::55980f49-584e-4e0c-8943-e714ecf6ce64" providerId="AD" clId="Web-{57AB34EE-6FFE-4D31-9195-892B61FB39AF}" dt="2024-02-07T04:59:34.082" v="393"/>
          <ac:grpSpMkLst>
            <pc:docMk/>
            <pc:sldMk cId="504592060" sldId="320"/>
            <ac:grpSpMk id="9242" creationId="{6258F736-B256-8039-9DC6-F4E49A5C5AD5}"/>
          </ac:grpSpMkLst>
        </pc:grpChg>
        <pc:picChg chg="add mod ord">
          <ac:chgData name="Coyne, Claire" userId="S::coyne_claire@sac.edu::55980f49-584e-4e0c-8943-e714ecf6ce64" providerId="AD" clId="Web-{57AB34EE-6FFE-4D31-9195-892B61FB39AF}" dt="2024-02-07T05:11:27.991" v="440" actId="1076"/>
          <ac:picMkLst>
            <pc:docMk/>
            <pc:sldMk cId="504592060" sldId="320"/>
            <ac:picMk id="2" creationId="{5581884E-1E52-77E6-8C3A-BDE9B9A484D8}"/>
          </ac:picMkLst>
        </pc:picChg>
        <pc:picChg chg="add mod">
          <ac:chgData name="Coyne, Claire" userId="S::coyne_claire@sac.edu::55980f49-584e-4e0c-8943-e714ecf6ce64" providerId="AD" clId="Web-{57AB34EE-6FFE-4D31-9195-892B61FB39AF}" dt="2024-02-07T05:15:02.138" v="461" actId="1076"/>
          <ac:picMkLst>
            <pc:docMk/>
            <pc:sldMk cId="504592060" sldId="320"/>
            <ac:picMk id="3" creationId="{A60BF845-5352-27D3-C64B-1E842ED4F696}"/>
          </ac:picMkLst>
        </pc:picChg>
        <pc:picChg chg="add mod">
          <ac:chgData name="Coyne, Claire" userId="S::coyne_claire@sac.edu::55980f49-584e-4e0c-8943-e714ecf6ce64" providerId="AD" clId="Web-{57AB34EE-6FFE-4D31-9195-892B61FB39AF}" dt="2024-02-07T05:15:17.763" v="465" actId="1076"/>
          <ac:picMkLst>
            <pc:docMk/>
            <pc:sldMk cId="504592060" sldId="320"/>
            <ac:picMk id="4" creationId="{5672249F-A7CA-BBFB-0494-EAEDA960F979}"/>
          </ac:picMkLst>
        </pc:picChg>
      </pc:sldChg>
    </pc:docChg>
  </pc:docChgLst>
  <pc:docChgLst>
    <pc:chgData name="Coyne, Claire" userId="S::coyne_claire@sac.edu::55980f49-584e-4e0c-8943-e714ecf6ce64" providerId="AD" clId="Web-{5B335948-BED3-4FAD-A611-825AF07BF00B}"/>
    <pc:docChg chg="modSld">
      <pc:chgData name="Coyne, Claire" userId="S::coyne_claire@sac.edu::55980f49-584e-4e0c-8943-e714ecf6ce64" providerId="AD" clId="Web-{5B335948-BED3-4FAD-A611-825AF07BF00B}" dt="2024-02-08T01:02:19.251" v="10" actId="1076"/>
      <pc:docMkLst>
        <pc:docMk/>
      </pc:docMkLst>
      <pc:sldChg chg="modSp">
        <pc:chgData name="Coyne, Claire" userId="S::coyne_claire@sac.edu::55980f49-584e-4e0c-8943-e714ecf6ce64" providerId="AD" clId="Web-{5B335948-BED3-4FAD-A611-825AF07BF00B}" dt="2024-02-08T01:01:45.093" v="2" actId="20577"/>
        <pc:sldMkLst>
          <pc:docMk/>
          <pc:sldMk cId="3796565476" sldId="318"/>
        </pc:sldMkLst>
        <pc:spChg chg="mod">
          <ac:chgData name="Coyne, Claire" userId="S::coyne_claire@sac.edu::55980f49-584e-4e0c-8943-e714ecf6ce64" providerId="AD" clId="Web-{5B335948-BED3-4FAD-A611-825AF07BF00B}" dt="2024-02-08T01:01:45.093" v="2" actId="20577"/>
          <ac:spMkLst>
            <pc:docMk/>
            <pc:sldMk cId="3796565476" sldId="318"/>
            <ac:spMk id="3" creationId="{1C5D5786-CE51-8606-8B04-39E0DA683F9F}"/>
          </ac:spMkLst>
        </pc:spChg>
      </pc:sldChg>
      <pc:sldChg chg="modSp">
        <pc:chgData name="Coyne, Claire" userId="S::coyne_claire@sac.edu::55980f49-584e-4e0c-8943-e714ecf6ce64" providerId="AD" clId="Web-{5B335948-BED3-4FAD-A611-825AF07BF00B}" dt="2024-02-08T01:02:19.251" v="10" actId="1076"/>
        <pc:sldMkLst>
          <pc:docMk/>
          <pc:sldMk cId="1914624270" sldId="324"/>
        </pc:sldMkLst>
        <pc:picChg chg="mod">
          <ac:chgData name="Coyne, Claire" userId="S::coyne_claire@sac.edu::55980f49-584e-4e0c-8943-e714ecf6ce64" providerId="AD" clId="Web-{5B335948-BED3-4FAD-A611-825AF07BF00B}" dt="2024-02-08T01:02:19.251" v="10" actId="1076"/>
          <ac:picMkLst>
            <pc:docMk/>
            <pc:sldMk cId="1914624270" sldId="324"/>
            <ac:picMk id="4" creationId="{997FC7D7-3C69-3BA5-310A-F62513F24112}"/>
          </ac:picMkLst>
        </pc:picChg>
      </pc:sldChg>
    </pc:docChg>
  </pc:docChgLst>
  <pc:docChgLst>
    <pc:chgData name="Chamberlain, Amberly" userId="S::chamberlain_amberly@sac.edu::063bdae5-7e5a-4bcc-891d-ddc1d6d5e923" providerId="AD" clId="Web-{0BE8BA8F-50DD-ACB4-AA35-C8C7C41621F7}"/>
    <pc:docChg chg="modSld">
      <pc:chgData name="Chamberlain, Amberly" userId="S::chamberlain_amberly@sac.edu::063bdae5-7e5a-4bcc-891d-ddc1d6d5e923" providerId="AD" clId="Web-{0BE8BA8F-50DD-ACB4-AA35-C8C7C41621F7}" dt="2024-02-07T17:30:09.168" v="3" actId="1076"/>
      <pc:docMkLst>
        <pc:docMk/>
      </pc:docMkLst>
      <pc:sldChg chg="modSp">
        <pc:chgData name="Chamberlain, Amberly" userId="S::chamberlain_amberly@sac.edu::063bdae5-7e5a-4bcc-891d-ddc1d6d5e923" providerId="AD" clId="Web-{0BE8BA8F-50DD-ACB4-AA35-C8C7C41621F7}" dt="2024-02-07T17:30:09.168" v="3" actId="1076"/>
        <pc:sldMkLst>
          <pc:docMk/>
          <pc:sldMk cId="393706599" sldId="329"/>
        </pc:sldMkLst>
        <pc:spChg chg="mod">
          <ac:chgData name="Chamberlain, Amberly" userId="S::chamberlain_amberly@sac.edu::063bdae5-7e5a-4bcc-891d-ddc1d6d5e923" providerId="AD" clId="Web-{0BE8BA8F-50DD-ACB4-AA35-C8C7C41621F7}" dt="2024-02-07T17:29:57.182" v="2" actId="1076"/>
          <ac:spMkLst>
            <pc:docMk/>
            <pc:sldMk cId="393706599" sldId="329"/>
            <ac:spMk id="2" creationId="{EB49339A-282B-0F2F-24D6-714F57C92AA9}"/>
          </ac:spMkLst>
        </pc:spChg>
        <pc:spChg chg="mod">
          <ac:chgData name="Chamberlain, Amberly" userId="S::chamberlain_amberly@sac.edu::063bdae5-7e5a-4bcc-891d-ddc1d6d5e923" providerId="AD" clId="Web-{0BE8BA8F-50DD-ACB4-AA35-C8C7C41621F7}" dt="2024-02-07T17:30:09.168" v="3" actId="1076"/>
          <ac:spMkLst>
            <pc:docMk/>
            <pc:sldMk cId="393706599" sldId="329"/>
            <ac:spMk id="3" creationId="{DFB0FE11-4F29-6656-7B2B-C239A305887A}"/>
          </ac:spMkLst>
        </pc:spChg>
      </pc:sldChg>
    </pc:docChg>
  </pc:docChgLst>
  <pc:docChgLst>
    <pc:chgData name="Coyne, Claire" userId="S::coyne_claire@sac.edu::55980f49-584e-4e0c-8943-e714ecf6ce64" providerId="AD" clId="Web-{40D801E2-5447-447B-B1D6-02E3370AD4B3}"/>
    <pc:docChg chg="modSld sldOrd">
      <pc:chgData name="Coyne, Claire" userId="S::coyne_claire@sac.edu::55980f49-584e-4e0c-8943-e714ecf6ce64" providerId="AD" clId="Web-{40D801E2-5447-447B-B1D6-02E3370AD4B3}" dt="2024-02-07T04:11:25.946" v="60"/>
      <pc:docMkLst>
        <pc:docMk/>
      </pc:docMkLst>
      <pc:sldChg chg="addSp modSp mod setBg">
        <pc:chgData name="Coyne, Claire" userId="S::coyne_claire@sac.edu::55980f49-584e-4e0c-8943-e714ecf6ce64" providerId="AD" clId="Web-{40D801E2-5447-447B-B1D6-02E3370AD4B3}" dt="2024-02-07T04:11:14.243" v="59" actId="20577"/>
        <pc:sldMkLst>
          <pc:docMk/>
          <pc:sldMk cId="0" sldId="256"/>
        </pc:sldMkLst>
        <pc:spChg chg="mod">
          <ac:chgData name="Coyne, Claire" userId="S::coyne_claire@sac.edu::55980f49-584e-4e0c-8943-e714ecf6ce64" providerId="AD" clId="Web-{40D801E2-5447-447B-B1D6-02E3370AD4B3}" dt="2024-02-07T04:11:14.243" v="59" actId="20577"/>
          <ac:spMkLst>
            <pc:docMk/>
            <pc:sldMk cId="0" sldId="256"/>
            <ac:spMk id="7170" creationId="{59740F33-EC1A-C718-CD4A-294CB6139290}"/>
          </ac:spMkLst>
        </pc:spChg>
        <pc:spChg chg="add mod">
          <ac:chgData name="Coyne, Claire" userId="S::coyne_claire@sac.edu::55980f49-584e-4e0c-8943-e714ecf6ce64" providerId="AD" clId="Web-{40D801E2-5447-447B-B1D6-02E3370AD4B3}" dt="2024-02-07T04:01:15.971" v="18"/>
          <ac:spMkLst>
            <pc:docMk/>
            <pc:sldMk cId="0" sldId="256"/>
            <ac:spMk id="7175" creationId="{47942995-B07F-4636-9A06-C6A104B260A8}"/>
          </ac:spMkLst>
        </pc:spChg>
        <pc:spChg chg="mod">
          <ac:chgData name="Coyne, Claire" userId="S::coyne_claire@sac.edu::55980f49-584e-4e0c-8943-e714ecf6ce64" providerId="AD" clId="Web-{40D801E2-5447-447B-B1D6-02E3370AD4B3}" dt="2024-02-07T04:08:15.549" v="24"/>
          <ac:spMkLst>
            <pc:docMk/>
            <pc:sldMk cId="0" sldId="256"/>
            <ac:spMk id="7178" creationId="{F19A4A0F-1B59-4DB0-9764-D10936E98770}"/>
          </ac:spMkLst>
        </pc:spChg>
        <pc:spChg chg="mod">
          <ac:chgData name="Coyne, Claire" userId="S::coyne_claire@sac.edu::55980f49-584e-4e0c-8943-e714ecf6ce64" providerId="AD" clId="Web-{40D801E2-5447-447B-B1D6-02E3370AD4B3}" dt="2024-02-07T04:08:08.986" v="22"/>
          <ac:spMkLst>
            <pc:docMk/>
            <pc:sldMk cId="0" sldId="256"/>
            <ac:spMk id="7179" creationId="{F399A70F-F8CD-4992-9EF5-6CF15472E73F}"/>
          </ac:spMkLst>
        </pc:spChg>
        <pc:spChg chg="mod">
          <ac:chgData name="Coyne, Claire" userId="S::coyne_claire@sac.edu::55980f49-584e-4e0c-8943-e714ecf6ce64" providerId="AD" clId="Web-{40D801E2-5447-447B-B1D6-02E3370AD4B3}" dt="2024-02-07T04:08:12.080" v="23"/>
          <ac:spMkLst>
            <pc:docMk/>
            <pc:sldMk cId="0" sldId="256"/>
            <ac:spMk id="7180" creationId="{48F4FEDC-6D80-458C-A665-075D9B9500FD}"/>
          </ac:spMkLst>
        </pc:spChg>
        <pc:spChg chg="add mod">
          <ac:chgData name="Coyne, Claire" userId="S::coyne_claire@sac.edu::55980f49-584e-4e0c-8943-e714ecf6ce64" providerId="AD" clId="Web-{40D801E2-5447-447B-B1D6-02E3370AD4B3}" dt="2024-02-07T04:00:20.453" v="1"/>
          <ac:spMkLst>
            <pc:docMk/>
            <pc:sldMk cId="0" sldId="256"/>
            <ac:spMk id="7182" creationId="{B81933D1-5615-42C7-9C0B-4EB7105CCE2D}"/>
          </ac:spMkLst>
        </pc:spChg>
        <pc:spChg chg="add">
          <ac:chgData name="Coyne, Claire" userId="S::coyne_claire@sac.edu::55980f49-584e-4e0c-8943-e714ecf6ce64" providerId="AD" clId="Web-{40D801E2-5447-447B-B1D6-02E3370AD4B3}" dt="2024-02-07T04:00:07.749" v="0"/>
          <ac:spMkLst>
            <pc:docMk/>
            <pc:sldMk cId="0" sldId="256"/>
            <ac:spMk id="7184" creationId="{19C9EAEA-39D0-4B0E-A0EB-51E7B26740B1}"/>
          </ac:spMkLst>
        </pc:spChg>
        <pc:grpChg chg="add">
          <ac:chgData name="Coyne, Claire" userId="S::coyne_claire@sac.edu::55980f49-584e-4e0c-8943-e714ecf6ce64" providerId="AD" clId="Web-{40D801E2-5447-447B-B1D6-02E3370AD4B3}" dt="2024-02-07T04:00:07.749" v="0"/>
          <ac:grpSpMkLst>
            <pc:docMk/>
            <pc:sldMk cId="0" sldId="256"/>
            <ac:grpSpMk id="7177" creationId="{032D8612-31EB-44CF-A1D0-14FD4C705424}"/>
          </ac:grpSpMkLst>
        </pc:grpChg>
        <pc:picChg chg="mod">
          <ac:chgData name="Coyne, Claire" userId="S::coyne_claire@sac.edu::55980f49-584e-4e0c-8943-e714ecf6ce64" providerId="AD" clId="Web-{40D801E2-5447-447B-B1D6-02E3370AD4B3}" dt="2024-02-07T04:00:07.749" v="0"/>
          <ac:picMkLst>
            <pc:docMk/>
            <pc:sldMk cId="0" sldId="256"/>
            <ac:picMk id="3" creationId="{717C1795-7B59-E7CC-9794-8B35A0967893}"/>
          </ac:picMkLst>
        </pc:picChg>
      </pc:sldChg>
      <pc:sldChg chg="ord">
        <pc:chgData name="Coyne, Claire" userId="S::coyne_claire@sac.edu::55980f49-584e-4e0c-8943-e714ecf6ce64" providerId="AD" clId="Web-{40D801E2-5447-447B-B1D6-02E3370AD4B3}" dt="2024-02-07T04:11:25.946" v="60"/>
        <pc:sldMkLst>
          <pc:docMk/>
          <pc:sldMk cId="3108907474" sldId="29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706FC6-3C32-4939-B171-5C522ADBCBC0}" type="doc">
      <dgm:prSet loTypeId="urn:microsoft.com/office/officeart/2016/7/layout/BasicTimeline" loCatId="process" qsTypeId="urn:microsoft.com/office/officeart/2005/8/quickstyle/simple1" qsCatId="simple" csTypeId="urn:microsoft.com/office/officeart/2005/8/colors/colorful5" csCatId="colorful" phldr="1"/>
      <dgm:spPr/>
      <dgm:t>
        <a:bodyPr/>
        <a:lstStyle/>
        <a:p>
          <a:endParaRPr lang="en-US"/>
        </a:p>
      </dgm:t>
    </dgm:pt>
    <dgm:pt modelId="{71613561-F318-4072-94F2-2E3F58E1CC9F}">
      <dgm:prSet/>
      <dgm:spPr/>
      <dgm:t>
        <a:bodyPr/>
        <a:lstStyle/>
        <a:p>
          <a:pPr>
            <a:defRPr b="1"/>
          </a:pPr>
          <a:r>
            <a:rPr lang="en-US"/>
            <a:t>July 2023</a:t>
          </a:r>
        </a:p>
      </dgm:t>
    </dgm:pt>
    <dgm:pt modelId="{F5F815C9-2054-41BA-8F44-845F5816F107}" type="parTrans" cxnId="{4BB2E8D7-D684-4B8F-B67D-F59C2FA48749}">
      <dgm:prSet/>
      <dgm:spPr/>
      <dgm:t>
        <a:bodyPr/>
        <a:lstStyle/>
        <a:p>
          <a:endParaRPr lang="en-US"/>
        </a:p>
      </dgm:t>
    </dgm:pt>
    <dgm:pt modelId="{C2610352-0B68-4851-ACC6-3D3658FE5C31}" type="sibTrans" cxnId="{4BB2E8D7-D684-4B8F-B67D-F59C2FA48749}">
      <dgm:prSet/>
      <dgm:spPr/>
      <dgm:t>
        <a:bodyPr/>
        <a:lstStyle/>
        <a:p>
          <a:endParaRPr lang="en-US"/>
        </a:p>
      </dgm:t>
    </dgm:pt>
    <dgm:pt modelId="{24431670-FE5E-449D-AD38-FC57D0345BF0}">
      <dgm:prSet/>
      <dgm:spPr/>
      <dgm:t>
        <a:bodyPr/>
        <a:lstStyle/>
        <a:p>
          <a:r>
            <a:rPr lang="en-US"/>
            <a:t>84</a:t>
          </a:r>
        </a:p>
      </dgm:t>
    </dgm:pt>
    <dgm:pt modelId="{DD8E5536-0CC0-47B7-A0FD-0FA11359D28F}" type="parTrans" cxnId="{E2E0B30B-FF1F-4338-B277-B43200FEA67F}">
      <dgm:prSet/>
      <dgm:spPr/>
      <dgm:t>
        <a:bodyPr/>
        <a:lstStyle/>
        <a:p>
          <a:endParaRPr lang="en-US"/>
        </a:p>
      </dgm:t>
    </dgm:pt>
    <dgm:pt modelId="{DB615DB1-0DB2-4FD8-8DD7-3B6975211C98}" type="sibTrans" cxnId="{E2E0B30B-FF1F-4338-B277-B43200FEA67F}">
      <dgm:prSet/>
      <dgm:spPr/>
      <dgm:t>
        <a:bodyPr/>
        <a:lstStyle/>
        <a:p>
          <a:endParaRPr lang="en-US"/>
        </a:p>
      </dgm:t>
    </dgm:pt>
    <dgm:pt modelId="{FE8DC79D-99E5-420D-992C-5DD971FB31CC}">
      <dgm:prSet/>
      <dgm:spPr/>
      <dgm:t>
        <a:bodyPr/>
        <a:lstStyle/>
        <a:p>
          <a:pPr>
            <a:defRPr b="1"/>
          </a:pPr>
          <a:r>
            <a:rPr lang="en-US"/>
            <a:t>January 2024</a:t>
          </a:r>
        </a:p>
      </dgm:t>
    </dgm:pt>
    <dgm:pt modelId="{B020C422-919E-4F75-8803-363698216673}" type="parTrans" cxnId="{49E7A478-EFC0-45C4-B776-7F22449FB72A}">
      <dgm:prSet/>
      <dgm:spPr/>
      <dgm:t>
        <a:bodyPr/>
        <a:lstStyle/>
        <a:p>
          <a:endParaRPr lang="en-US"/>
        </a:p>
      </dgm:t>
    </dgm:pt>
    <dgm:pt modelId="{65477DA9-8EAE-4CEA-97D2-C4BCF0BED788}" type="sibTrans" cxnId="{49E7A478-EFC0-45C4-B776-7F22449FB72A}">
      <dgm:prSet/>
      <dgm:spPr/>
      <dgm:t>
        <a:bodyPr/>
        <a:lstStyle/>
        <a:p>
          <a:endParaRPr lang="en-US"/>
        </a:p>
      </dgm:t>
    </dgm:pt>
    <dgm:pt modelId="{439585D0-251B-46B3-AEEE-30391B8E77C4}">
      <dgm:prSet/>
      <dgm:spPr/>
      <dgm:t>
        <a:bodyPr/>
        <a:lstStyle/>
        <a:p>
          <a:r>
            <a:rPr lang="en-US">
              <a:latin typeface="Calibri Light" panose="020F0302020204030204"/>
            </a:rPr>
            <a:t>123</a:t>
          </a:r>
          <a:endParaRPr lang="en-US"/>
        </a:p>
      </dgm:t>
    </dgm:pt>
    <dgm:pt modelId="{EC2CC895-EA12-4172-9F54-024E76FDE51E}" type="parTrans" cxnId="{7C787312-F134-4130-9BFA-8E45A5372944}">
      <dgm:prSet/>
      <dgm:spPr/>
      <dgm:t>
        <a:bodyPr/>
        <a:lstStyle/>
        <a:p>
          <a:endParaRPr lang="en-US"/>
        </a:p>
      </dgm:t>
    </dgm:pt>
    <dgm:pt modelId="{D439BF3B-F1E8-4E21-83E7-B5B35D85BD50}" type="sibTrans" cxnId="{7C787312-F134-4130-9BFA-8E45A5372944}">
      <dgm:prSet/>
      <dgm:spPr/>
      <dgm:t>
        <a:bodyPr/>
        <a:lstStyle/>
        <a:p>
          <a:endParaRPr lang="en-US"/>
        </a:p>
      </dgm:t>
    </dgm:pt>
    <dgm:pt modelId="{E24049E3-565F-4435-96C6-B497D4D27F26}" type="pres">
      <dgm:prSet presAssocID="{2B706FC6-3C32-4939-B171-5C522ADBCBC0}" presName="root" presStyleCnt="0">
        <dgm:presLayoutVars>
          <dgm:chMax/>
          <dgm:chPref/>
          <dgm:animLvl val="lvl"/>
        </dgm:presLayoutVars>
      </dgm:prSet>
      <dgm:spPr/>
    </dgm:pt>
    <dgm:pt modelId="{6E341C31-389A-43F7-A904-81032E7D00AA}" type="pres">
      <dgm:prSet presAssocID="{2B706FC6-3C32-4939-B171-5C522ADBCBC0}" presName="divider" presStyleLbl="fgAccFollowNode1" presStyleIdx="0" presStyleCnt="1"/>
      <dgm:spPr>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tailEnd type="triangle" w="lg" len="lg"/>
        </a:ln>
        <a:effectLst/>
      </dgm:spPr>
    </dgm:pt>
    <dgm:pt modelId="{284BA532-7208-4295-8252-206ACC384AF1}" type="pres">
      <dgm:prSet presAssocID="{2B706FC6-3C32-4939-B171-5C522ADBCBC0}" presName="nodes" presStyleCnt="0">
        <dgm:presLayoutVars>
          <dgm:chMax/>
          <dgm:chPref/>
          <dgm:animLvl val="lvl"/>
        </dgm:presLayoutVars>
      </dgm:prSet>
      <dgm:spPr/>
    </dgm:pt>
    <dgm:pt modelId="{5138883D-1787-4FE7-83A8-4E9436A34C81}" type="pres">
      <dgm:prSet presAssocID="{71613561-F318-4072-94F2-2E3F58E1CC9F}" presName="composite" presStyleCnt="0"/>
      <dgm:spPr/>
    </dgm:pt>
    <dgm:pt modelId="{245B8041-0666-45DB-AF09-3CE0F8DD5E8F}" type="pres">
      <dgm:prSet presAssocID="{71613561-F318-4072-94F2-2E3F58E1CC9F}" presName="L1TextContainer" presStyleLbl="revTx" presStyleIdx="0" presStyleCnt="2">
        <dgm:presLayoutVars>
          <dgm:chMax val="1"/>
          <dgm:chPref val="1"/>
          <dgm:bulletEnabled val="1"/>
        </dgm:presLayoutVars>
      </dgm:prSet>
      <dgm:spPr/>
    </dgm:pt>
    <dgm:pt modelId="{845E7BF7-B57A-40AA-8F6D-B0D3321B2529}" type="pres">
      <dgm:prSet presAssocID="{71613561-F318-4072-94F2-2E3F58E1CC9F}" presName="L2TextContainerWrapper" presStyleCnt="0">
        <dgm:presLayoutVars>
          <dgm:chMax val="0"/>
          <dgm:chPref val="0"/>
          <dgm:bulletEnabled val="1"/>
        </dgm:presLayoutVars>
      </dgm:prSet>
      <dgm:spPr/>
    </dgm:pt>
    <dgm:pt modelId="{1DB886DC-1F6F-4B0D-A34E-59FBF467D723}" type="pres">
      <dgm:prSet presAssocID="{71613561-F318-4072-94F2-2E3F58E1CC9F}" presName="L2TextContainer" presStyleLbl="bgAcc1" presStyleIdx="0" presStyleCnt="2"/>
      <dgm:spPr/>
    </dgm:pt>
    <dgm:pt modelId="{DC7E0C53-8A10-425B-A34D-6367A8184C89}" type="pres">
      <dgm:prSet presAssocID="{71613561-F318-4072-94F2-2E3F58E1CC9F}" presName="FlexibleEmptyPlaceHolder" presStyleCnt="0"/>
      <dgm:spPr/>
    </dgm:pt>
    <dgm:pt modelId="{078DC18C-72E6-45F1-8996-6B31E2257163}" type="pres">
      <dgm:prSet presAssocID="{71613561-F318-4072-94F2-2E3F58E1CC9F}" presName="ConnectLine" presStyleLbl="sibTrans1D1" presStyleIdx="0" presStyleCnt="2"/>
      <dgm:spPr>
        <a:noFill/>
        <a:ln w="6350" cap="flat" cmpd="sng" algn="ctr">
          <a:solidFill>
            <a:schemeClr val="accent5">
              <a:hueOff val="0"/>
              <a:satOff val="0"/>
              <a:lumOff val="0"/>
              <a:alphaOff val="0"/>
            </a:schemeClr>
          </a:solidFill>
          <a:prstDash val="dash"/>
          <a:miter lim="800000"/>
        </a:ln>
        <a:effectLst/>
      </dgm:spPr>
    </dgm:pt>
    <dgm:pt modelId="{D2382A72-B5FB-4D9D-8B7D-30B36C4B98FF}" type="pres">
      <dgm:prSet presAssocID="{71613561-F318-4072-94F2-2E3F58E1CC9F}" presName="ConnectorPoint" presStyleLbl="alignNode1" presStyleIdx="0" presStyleCnt="2"/>
      <dgm:spPr/>
    </dgm:pt>
    <dgm:pt modelId="{3784A350-58D9-4072-A8C7-BC5C93F96F81}" type="pres">
      <dgm:prSet presAssocID="{71613561-F318-4072-94F2-2E3F58E1CC9F}" presName="EmptyPlaceHolder" presStyleCnt="0"/>
      <dgm:spPr/>
    </dgm:pt>
    <dgm:pt modelId="{FDE340B1-3624-4433-9AC1-BB561E24DD8B}" type="pres">
      <dgm:prSet presAssocID="{C2610352-0B68-4851-ACC6-3D3658FE5C31}" presName="spaceBetweenRectangles" presStyleCnt="0"/>
      <dgm:spPr/>
    </dgm:pt>
    <dgm:pt modelId="{3C62D6DA-1E56-49FC-9674-1679284DF8BC}" type="pres">
      <dgm:prSet presAssocID="{FE8DC79D-99E5-420D-992C-5DD971FB31CC}" presName="composite" presStyleCnt="0"/>
      <dgm:spPr/>
    </dgm:pt>
    <dgm:pt modelId="{C969A3A3-C35D-4AED-ACC1-42036E699D05}" type="pres">
      <dgm:prSet presAssocID="{FE8DC79D-99E5-420D-992C-5DD971FB31CC}" presName="L1TextContainer" presStyleLbl="revTx" presStyleIdx="1" presStyleCnt="2">
        <dgm:presLayoutVars>
          <dgm:chMax val="1"/>
          <dgm:chPref val="1"/>
          <dgm:bulletEnabled val="1"/>
        </dgm:presLayoutVars>
      </dgm:prSet>
      <dgm:spPr/>
    </dgm:pt>
    <dgm:pt modelId="{0308C45C-9BD1-4CFB-A2BC-6CFD3FC77BEA}" type="pres">
      <dgm:prSet presAssocID="{FE8DC79D-99E5-420D-992C-5DD971FB31CC}" presName="L2TextContainerWrapper" presStyleCnt="0">
        <dgm:presLayoutVars>
          <dgm:chMax val="0"/>
          <dgm:chPref val="0"/>
          <dgm:bulletEnabled val="1"/>
        </dgm:presLayoutVars>
      </dgm:prSet>
      <dgm:spPr/>
    </dgm:pt>
    <dgm:pt modelId="{A8C76DEF-7B87-4BF0-938A-C0C4E7AE6FFE}" type="pres">
      <dgm:prSet presAssocID="{FE8DC79D-99E5-420D-992C-5DD971FB31CC}" presName="L2TextContainer" presStyleLbl="bgAcc1" presStyleIdx="1" presStyleCnt="2"/>
      <dgm:spPr/>
    </dgm:pt>
    <dgm:pt modelId="{A70DD894-7E64-465E-8E00-A3738BA61652}" type="pres">
      <dgm:prSet presAssocID="{FE8DC79D-99E5-420D-992C-5DD971FB31CC}" presName="FlexibleEmptyPlaceHolder" presStyleCnt="0"/>
      <dgm:spPr/>
    </dgm:pt>
    <dgm:pt modelId="{F1268C86-C2FD-40B8-B25A-08ABC7DBE4B2}" type="pres">
      <dgm:prSet presAssocID="{FE8DC79D-99E5-420D-992C-5DD971FB31CC}" presName="ConnectLine" presStyleLbl="sibTrans1D1" presStyleIdx="1" presStyleCnt="2"/>
      <dgm:spPr>
        <a:noFill/>
        <a:ln w="6350" cap="flat" cmpd="sng" algn="ctr">
          <a:solidFill>
            <a:schemeClr val="accent5">
              <a:hueOff val="-6758543"/>
              <a:satOff val="-17419"/>
              <a:lumOff val="-11765"/>
              <a:alphaOff val="0"/>
            </a:schemeClr>
          </a:solidFill>
          <a:prstDash val="dash"/>
          <a:miter lim="800000"/>
        </a:ln>
        <a:effectLst/>
      </dgm:spPr>
    </dgm:pt>
    <dgm:pt modelId="{2EEBC7AE-777E-4C8F-AC6C-5B18354DA6FC}" type="pres">
      <dgm:prSet presAssocID="{FE8DC79D-99E5-420D-992C-5DD971FB31CC}" presName="ConnectorPoint" presStyleLbl="alignNode1" presStyleIdx="1" presStyleCnt="2"/>
      <dgm:spPr/>
    </dgm:pt>
    <dgm:pt modelId="{13BEB807-9D7F-43FB-9408-EE1B77C97D2E}" type="pres">
      <dgm:prSet presAssocID="{FE8DC79D-99E5-420D-992C-5DD971FB31CC}" presName="EmptyPlaceHolder" presStyleCnt="0"/>
      <dgm:spPr/>
    </dgm:pt>
  </dgm:ptLst>
  <dgm:cxnLst>
    <dgm:cxn modelId="{E2E0B30B-FF1F-4338-B277-B43200FEA67F}" srcId="{71613561-F318-4072-94F2-2E3F58E1CC9F}" destId="{24431670-FE5E-449D-AD38-FC57D0345BF0}" srcOrd="0" destOrd="0" parTransId="{DD8E5536-0CC0-47B7-A0FD-0FA11359D28F}" sibTransId="{DB615DB1-0DB2-4FD8-8DD7-3B6975211C98}"/>
    <dgm:cxn modelId="{7C787312-F134-4130-9BFA-8E45A5372944}" srcId="{FE8DC79D-99E5-420D-992C-5DD971FB31CC}" destId="{439585D0-251B-46B3-AEEE-30391B8E77C4}" srcOrd="0" destOrd="0" parTransId="{EC2CC895-EA12-4172-9F54-024E76FDE51E}" sibTransId="{D439BF3B-F1E8-4E21-83E7-B5B35D85BD50}"/>
    <dgm:cxn modelId="{A0CBF019-D341-410D-8F39-AA7D5E1AF79D}" type="presOf" srcId="{71613561-F318-4072-94F2-2E3F58E1CC9F}" destId="{245B8041-0666-45DB-AF09-3CE0F8DD5E8F}" srcOrd="0" destOrd="0" presId="urn:microsoft.com/office/officeart/2016/7/layout/BasicTimeline"/>
    <dgm:cxn modelId="{424A106B-A954-4B43-9F9B-4BDCD670791F}" type="presOf" srcId="{FE8DC79D-99E5-420D-992C-5DD971FB31CC}" destId="{C969A3A3-C35D-4AED-ACC1-42036E699D05}" srcOrd="0" destOrd="0" presId="urn:microsoft.com/office/officeart/2016/7/layout/BasicTimeline"/>
    <dgm:cxn modelId="{3967754F-E866-4727-8ECC-66B221E9D070}" type="presOf" srcId="{24431670-FE5E-449D-AD38-FC57D0345BF0}" destId="{1DB886DC-1F6F-4B0D-A34E-59FBF467D723}" srcOrd="0" destOrd="0" presId="urn:microsoft.com/office/officeart/2016/7/layout/BasicTimeline"/>
    <dgm:cxn modelId="{49E7A478-EFC0-45C4-B776-7F22449FB72A}" srcId="{2B706FC6-3C32-4939-B171-5C522ADBCBC0}" destId="{FE8DC79D-99E5-420D-992C-5DD971FB31CC}" srcOrd="1" destOrd="0" parTransId="{B020C422-919E-4F75-8803-363698216673}" sibTransId="{65477DA9-8EAE-4CEA-97D2-C4BCF0BED788}"/>
    <dgm:cxn modelId="{458716AD-E62D-4A35-B700-4128D3A4CC42}" type="presOf" srcId="{439585D0-251B-46B3-AEEE-30391B8E77C4}" destId="{A8C76DEF-7B87-4BF0-938A-C0C4E7AE6FFE}" srcOrd="0" destOrd="0" presId="urn:microsoft.com/office/officeart/2016/7/layout/BasicTimeline"/>
    <dgm:cxn modelId="{8D3475C7-C914-4713-929B-3E4525F15090}" type="presOf" srcId="{2B706FC6-3C32-4939-B171-5C522ADBCBC0}" destId="{E24049E3-565F-4435-96C6-B497D4D27F26}" srcOrd="0" destOrd="0" presId="urn:microsoft.com/office/officeart/2016/7/layout/BasicTimeline"/>
    <dgm:cxn modelId="{4BB2E8D7-D684-4B8F-B67D-F59C2FA48749}" srcId="{2B706FC6-3C32-4939-B171-5C522ADBCBC0}" destId="{71613561-F318-4072-94F2-2E3F58E1CC9F}" srcOrd="0" destOrd="0" parTransId="{F5F815C9-2054-41BA-8F44-845F5816F107}" sibTransId="{C2610352-0B68-4851-ACC6-3D3658FE5C31}"/>
    <dgm:cxn modelId="{7A3DF362-01E3-4E23-9426-4B8205C0015E}" type="presParOf" srcId="{E24049E3-565F-4435-96C6-B497D4D27F26}" destId="{6E341C31-389A-43F7-A904-81032E7D00AA}" srcOrd="0" destOrd="0" presId="urn:microsoft.com/office/officeart/2016/7/layout/BasicTimeline"/>
    <dgm:cxn modelId="{17976957-4D98-4E75-B524-CAADA673D535}" type="presParOf" srcId="{E24049E3-565F-4435-96C6-B497D4D27F26}" destId="{284BA532-7208-4295-8252-206ACC384AF1}" srcOrd="1" destOrd="0" presId="urn:microsoft.com/office/officeart/2016/7/layout/BasicTimeline"/>
    <dgm:cxn modelId="{312F098D-8858-4F6C-ACE2-2A6D666155E9}" type="presParOf" srcId="{284BA532-7208-4295-8252-206ACC384AF1}" destId="{5138883D-1787-4FE7-83A8-4E9436A34C81}" srcOrd="0" destOrd="0" presId="urn:microsoft.com/office/officeart/2016/7/layout/BasicTimeline"/>
    <dgm:cxn modelId="{088F80A7-9CC9-47A5-96B4-CCC52015D388}" type="presParOf" srcId="{5138883D-1787-4FE7-83A8-4E9436A34C81}" destId="{245B8041-0666-45DB-AF09-3CE0F8DD5E8F}" srcOrd="0" destOrd="0" presId="urn:microsoft.com/office/officeart/2016/7/layout/BasicTimeline"/>
    <dgm:cxn modelId="{6CD04A80-A302-44E5-9ED9-669368B7CECD}" type="presParOf" srcId="{5138883D-1787-4FE7-83A8-4E9436A34C81}" destId="{845E7BF7-B57A-40AA-8F6D-B0D3321B2529}" srcOrd="1" destOrd="0" presId="urn:microsoft.com/office/officeart/2016/7/layout/BasicTimeline"/>
    <dgm:cxn modelId="{89EA1ABA-1374-4F41-B776-91C02E71F205}" type="presParOf" srcId="{845E7BF7-B57A-40AA-8F6D-B0D3321B2529}" destId="{1DB886DC-1F6F-4B0D-A34E-59FBF467D723}" srcOrd="0" destOrd="0" presId="urn:microsoft.com/office/officeart/2016/7/layout/BasicTimeline"/>
    <dgm:cxn modelId="{9578B3A5-4B2F-4917-9198-50E72C70C108}" type="presParOf" srcId="{845E7BF7-B57A-40AA-8F6D-B0D3321B2529}" destId="{DC7E0C53-8A10-425B-A34D-6367A8184C89}" srcOrd="1" destOrd="0" presId="urn:microsoft.com/office/officeart/2016/7/layout/BasicTimeline"/>
    <dgm:cxn modelId="{DB13C31E-98D7-46C3-BB6F-AD051A6FD416}" type="presParOf" srcId="{5138883D-1787-4FE7-83A8-4E9436A34C81}" destId="{078DC18C-72E6-45F1-8996-6B31E2257163}" srcOrd="2" destOrd="0" presId="urn:microsoft.com/office/officeart/2016/7/layout/BasicTimeline"/>
    <dgm:cxn modelId="{84DF0EAE-8833-4C48-B9CC-9803B98E8344}" type="presParOf" srcId="{5138883D-1787-4FE7-83A8-4E9436A34C81}" destId="{D2382A72-B5FB-4D9D-8B7D-30B36C4B98FF}" srcOrd="3" destOrd="0" presId="urn:microsoft.com/office/officeart/2016/7/layout/BasicTimeline"/>
    <dgm:cxn modelId="{7E95F737-F01A-4B2F-97C9-9FBEBE44F14D}" type="presParOf" srcId="{5138883D-1787-4FE7-83A8-4E9436A34C81}" destId="{3784A350-58D9-4072-A8C7-BC5C93F96F81}" srcOrd="4" destOrd="0" presId="urn:microsoft.com/office/officeart/2016/7/layout/BasicTimeline"/>
    <dgm:cxn modelId="{D654E445-7950-4C4C-B291-858E058DEF58}" type="presParOf" srcId="{284BA532-7208-4295-8252-206ACC384AF1}" destId="{FDE340B1-3624-4433-9AC1-BB561E24DD8B}" srcOrd="1" destOrd="0" presId="urn:microsoft.com/office/officeart/2016/7/layout/BasicTimeline"/>
    <dgm:cxn modelId="{91548C32-0C85-4ED6-A22B-0F483D25F2ED}" type="presParOf" srcId="{284BA532-7208-4295-8252-206ACC384AF1}" destId="{3C62D6DA-1E56-49FC-9674-1679284DF8BC}" srcOrd="2" destOrd="0" presId="urn:microsoft.com/office/officeart/2016/7/layout/BasicTimeline"/>
    <dgm:cxn modelId="{03F8035C-339D-44A2-9EF5-CA177E3EAED1}" type="presParOf" srcId="{3C62D6DA-1E56-49FC-9674-1679284DF8BC}" destId="{C969A3A3-C35D-4AED-ACC1-42036E699D05}" srcOrd="0" destOrd="0" presId="urn:microsoft.com/office/officeart/2016/7/layout/BasicTimeline"/>
    <dgm:cxn modelId="{FAD1F7D8-6F18-4A13-953B-AEC949DDB31E}" type="presParOf" srcId="{3C62D6DA-1E56-49FC-9674-1679284DF8BC}" destId="{0308C45C-9BD1-4CFB-A2BC-6CFD3FC77BEA}" srcOrd="1" destOrd="0" presId="urn:microsoft.com/office/officeart/2016/7/layout/BasicTimeline"/>
    <dgm:cxn modelId="{0D69DDC1-E6FB-407C-B3F5-4FFC6D76F53B}" type="presParOf" srcId="{0308C45C-9BD1-4CFB-A2BC-6CFD3FC77BEA}" destId="{A8C76DEF-7B87-4BF0-938A-C0C4E7AE6FFE}" srcOrd="0" destOrd="0" presId="urn:microsoft.com/office/officeart/2016/7/layout/BasicTimeline"/>
    <dgm:cxn modelId="{10A10CA9-A4A0-451E-AB0D-050E975976F1}" type="presParOf" srcId="{0308C45C-9BD1-4CFB-A2BC-6CFD3FC77BEA}" destId="{A70DD894-7E64-465E-8E00-A3738BA61652}" srcOrd="1" destOrd="0" presId="urn:microsoft.com/office/officeart/2016/7/layout/BasicTimeline"/>
    <dgm:cxn modelId="{6A39AED4-C1DF-420E-B6F3-0C1D47219E24}" type="presParOf" srcId="{3C62D6DA-1E56-49FC-9674-1679284DF8BC}" destId="{F1268C86-C2FD-40B8-B25A-08ABC7DBE4B2}" srcOrd="2" destOrd="0" presId="urn:microsoft.com/office/officeart/2016/7/layout/BasicTimeline"/>
    <dgm:cxn modelId="{59360789-DBA7-4130-AEDA-A40E5E128274}" type="presParOf" srcId="{3C62D6DA-1E56-49FC-9674-1679284DF8BC}" destId="{2EEBC7AE-777E-4C8F-AC6C-5B18354DA6FC}" srcOrd="3" destOrd="0" presId="urn:microsoft.com/office/officeart/2016/7/layout/BasicTimeline"/>
    <dgm:cxn modelId="{13B2EA97-1EEE-4EC0-B08B-1B5C438935A7}" type="presParOf" srcId="{3C62D6DA-1E56-49FC-9674-1679284DF8BC}" destId="{13BEB807-9D7F-43FB-9408-EE1B77C97D2E}"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41C31-389A-43F7-A904-81032E7D00AA}">
      <dsp:nvSpPr>
        <dsp:cNvPr id="0" name=""/>
        <dsp:cNvSpPr/>
      </dsp:nvSpPr>
      <dsp:spPr>
        <a:xfrm>
          <a:off x="0" y="1989792"/>
          <a:ext cx="4559425" cy="0"/>
        </a:xfrm>
        <a:prstGeom prst="line">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45B8041-0666-45DB-AF09-3CE0F8DD5E8F}">
      <dsp:nvSpPr>
        <dsp:cNvPr id="0" name=""/>
        <dsp:cNvSpPr/>
      </dsp:nvSpPr>
      <dsp:spPr>
        <a:xfrm>
          <a:off x="126987" y="2137037"/>
          <a:ext cx="1857253" cy="44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July 2023</a:t>
          </a:r>
        </a:p>
      </dsp:txBody>
      <dsp:txXfrm>
        <a:off x="126987" y="2137037"/>
        <a:ext cx="1857253" cy="449693"/>
      </dsp:txXfrm>
    </dsp:sp>
    <dsp:sp modelId="{1DB886DC-1F6F-4B0D-A34E-59FBF467D723}">
      <dsp:nvSpPr>
        <dsp:cNvPr id="0" name=""/>
        <dsp:cNvSpPr/>
      </dsp:nvSpPr>
      <dsp:spPr>
        <a:xfrm>
          <a:off x="356" y="555152"/>
          <a:ext cx="2110515" cy="678519"/>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130" tIns="151130" rIns="151130" bIns="151130" numCol="1" spcCol="1270" anchor="ctr" anchorCtr="0">
          <a:noAutofit/>
        </a:bodyPr>
        <a:lstStyle/>
        <a:p>
          <a:pPr marL="0" lvl="0" indent="0" algn="l" defTabSz="755650">
            <a:lnSpc>
              <a:spcPct val="90000"/>
            </a:lnSpc>
            <a:spcBef>
              <a:spcPct val="0"/>
            </a:spcBef>
            <a:spcAft>
              <a:spcPct val="35000"/>
            </a:spcAft>
            <a:buNone/>
          </a:pPr>
          <a:r>
            <a:rPr lang="en-US" sz="1700" kern="1200"/>
            <a:t>84</a:t>
          </a:r>
        </a:p>
      </dsp:txBody>
      <dsp:txXfrm>
        <a:off x="33479" y="588275"/>
        <a:ext cx="2044269" cy="612273"/>
      </dsp:txXfrm>
    </dsp:sp>
    <dsp:sp modelId="{078DC18C-72E6-45F1-8996-6B31E2257163}">
      <dsp:nvSpPr>
        <dsp:cNvPr id="0" name=""/>
        <dsp:cNvSpPr/>
      </dsp:nvSpPr>
      <dsp:spPr>
        <a:xfrm>
          <a:off x="1055613" y="1233671"/>
          <a:ext cx="0" cy="756121"/>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969A3A3-C35D-4AED-ACC1-42036E699D05}">
      <dsp:nvSpPr>
        <dsp:cNvPr id="0" name=""/>
        <dsp:cNvSpPr/>
      </dsp:nvSpPr>
      <dsp:spPr>
        <a:xfrm>
          <a:off x="2575184" y="1392854"/>
          <a:ext cx="1857253" cy="44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January 2024</a:t>
          </a:r>
        </a:p>
      </dsp:txBody>
      <dsp:txXfrm>
        <a:off x="2575184" y="1392854"/>
        <a:ext cx="1857253" cy="449693"/>
      </dsp:txXfrm>
    </dsp:sp>
    <dsp:sp modelId="{D2382A72-B5FB-4D9D-8B7D-30B36C4B98FF}">
      <dsp:nvSpPr>
        <dsp:cNvPr id="0" name=""/>
        <dsp:cNvSpPr/>
      </dsp:nvSpPr>
      <dsp:spPr>
        <a:xfrm>
          <a:off x="1025766" y="1959945"/>
          <a:ext cx="59693" cy="5969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C76DEF-7B87-4BF0-938A-C0C4E7AE6FFE}">
      <dsp:nvSpPr>
        <dsp:cNvPr id="0" name=""/>
        <dsp:cNvSpPr/>
      </dsp:nvSpPr>
      <dsp:spPr>
        <a:xfrm>
          <a:off x="2448553" y="2745913"/>
          <a:ext cx="2110515" cy="678519"/>
        </a:xfrm>
        <a:prstGeom prst="round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130" tIns="151130" rIns="151130" bIns="151130" numCol="1" spcCol="1270" anchor="ctr" anchorCtr="0">
          <a:noAutofit/>
        </a:bodyPr>
        <a:lstStyle/>
        <a:p>
          <a:pPr marL="0" lvl="0" indent="0" algn="l" defTabSz="755650">
            <a:lnSpc>
              <a:spcPct val="90000"/>
            </a:lnSpc>
            <a:spcBef>
              <a:spcPct val="0"/>
            </a:spcBef>
            <a:spcAft>
              <a:spcPct val="35000"/>
            </a:spcAft>
            <a:buNone/>
          </a:pPr>
          <a:r>
            <a:rPr lang="en-US" sz="1700" kern="1200">
              <a:latin typeface="Calibri Light" panose="020F0302020204030204"/>
            </a:rPr>
            <a:t>123</a:t>
          </a:r>
          <a:endParaRPr lang="en-US" sz="1700" kern="1200"/>
        </a:p>
      </dsp:txBody>
      <dsp:txXfrm>
        <a:off x="2481676" y="2779036"/>
        <a:ext cx="2044269" cy="612273"/>
      </dsp:txXfrm>
    </dsp:sp>
    <dsp:sp modelId="{F1268C86-C2FD-40B8-B25A-08ABC7DBE4B2}">
      <dsp:nvSpPr>
        <dsp:cNvPr id="0" name=""/>
        <dsp:cNvSpPr/>
      </dsp:nvSpPr>
      <dsp:spPr>
        <a:xfrm>
          <a:off x="3503811" y="1989792"/>
          <a:ext cx="0" cy="756121"/>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2EEBC7AE-777E-4C8F-AC6C-5B18354DA6FC}">
      <dsp:nvSpPr>
        <dsp:cNvPr id="0" name=""/>
        <dsp:cNvSpPr/>
      </dsp:nvSpPr>
      <dsp:spPr>
        <a:xfrm>
          <a:off x="3473964" y="1959945"/>
          <a:ext cx="59693" cy="59693"/>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0E270-6DA3-4B92-AC95-B03CB945D78A}" type="datetimeFigureOut">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79268-4A40-44CE-A938-C987AC485920}" type="slidenum">
              <a:t>‹#›</a:t>
            </a:fld>
            <a:endParaRPr lang="en-US"/>
          </a:p>
        </p:txBody>
      </p:sp>
    </p:spTree>
    <p:extLst>
      <p:ext uri="{BB962C8B-B14F-4D97-AF65-F5344CB8AC3E}">
        <p14:creationId xmlns:p14="http://schemas.microsoft.com/office/powerpoint/2010/main" val="1846036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3</a:t>
            </a:fld>
            <a:endParaRPr lang="en-US" altLang="en-US"/>
          </a:p>
        </p:txBody>
      </p:sp>
    </p:spTree>
    <p:extLst>
      <p:ext uri="{BB962C8B-B14F-4D97-AF65-F5344CB8AC3E}">
        <p14:creationId xmlns:p14="http://schemas.microsoft.com/office/powerpoint/2010/main" val="2284940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0BDF301-18A8-42CD-81BA-45F0B3E53B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7BB095B-52B3-4EF3-BE8F-4077464925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39663352-775F-423F-9ECF-E0083E8F77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A0D178-93AA-4D06-BA86-BA0671A8AA2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4123ECF-7A0E-4B1A-9BE6-221CAECF66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377E8FB-CB80-42EC-9280-63A20B510C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5C71CB53-CC4F-492B-B1A3-CFCACEEBC0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75B888-3C7B-4549-8A19-907F25682F5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3B9B07B0-2D1B-45A3-A407-C17CE84EA5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C67E70D0-CBCB-46DA-A2F3-9E17235FF6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E90600F1-70FA-4471-A23F-BA2BA351A7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C8EFA-6B89-4CA3-AA77-94C14BA51C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295F332-85F0-4BB0-9E19-938D0DF38F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4EEE02A-AABB-4829-8F60-9B73010D4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A73D262D-C4E4-4246-AF02-586F139333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BCFBBB-248B-4F2B-A700-E48910ADC2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21CC609-3B4F-DAFE-6446-A4861053FC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2C33F3E7-D0FD-1125-C973-0C09CF7FD1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34AED02F-BA72-1661-018B-1DE1D927FB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058" indent="-285407">
              <a:defRPr>
                <a:solidFill>
                  <a:schemeClr val="tx1"/>
                </a:solidFill>
                <a:latin typeface="Calibri" panose="020F0502020204030204" pitchFamily="34" charset="0"/>
              </a:defRPr>
            </a:lvl2pPr>
            <a:lvl3pPr marL="1141628" indent="-228326">
              <a:defRPr>
                <a:solidFill>
                  <a:schemeClr val="tx1"/>
                </a:solidFill>
                <a:latin typeface="Calibri" panose="020F0502020204030204" pitchFamily="34" charset="0"/>
              </a:defRPr>
            </a:lvl3pPr>
            <a:lvl4pPr marL="1598280" indent="-228326">
              <a:defRPr>
                <a:solidFill>
                  <a:schemeClr val="tx1"/>
                </a:solidFill>
                <a:latin typeface="Calibri" panose="020F0502020204030204" pitchFamily="34" charset="0"/>
              </a:defRPr>
            </a:lvl4pPr>
            <a:lvl5pPr marL="2054931" indent="-228326">
              <a:defRPr>
                <a:solidFill>
                  <a:schemeClr val="tx1"/>
                </a:solidFill>
                <a:latin typeface="Calibri" panose="020F0502020204030204" pitchFamily="34" charset="0"/>
              </a:defRPr>
            </a:lvl5pPr>
            <a:lvl6pPr marL="2511582" indent="-228326" eaLnBrk="0" fontAlgn="base" hangingPunct="0">
              <a:spcBef>
                <a:spcPct val="0"/>
              </a:spcBef>
              <a:spcAft>
                <a:spcPct val="0"/>
              </a:spcAft>
              <a:defRPr>
                <a:solidFill>
                  <a:schemeClr val="tx1"/>
                </a:solidFill>
                <a:latin typeface="Calibri" panose="020F0502020204030204" pitchFamily="34" charset="0"/>
              </a:defRPr>
            </a:lvl6pPr>
            <a:lvl7pPr marL="2968234" indent="-228326" eaLnBrk="0" fontAlgn="base" hangingPunct="0">
              <a:spcBef>
                <a:spcPct val="0"/>
              </a:spcBef>
              <a:spcAft>
                <a:spcPct val="0"/>
              </a:spcAft>
              <a:defRPr>
                <a:solidFill>
                  <a:schemeClr val="tx1"/>
                </a:solidFill>
                <a:latin typeface="Calibri" panose="020F0502020204030204" pitchFamily="34" charset="0"/>
              </a:defRPr>
            </a:lvl7pPr>
            <a:lvl8pPr marL="3424885" indent="-228326" eaLnBrk="0" fontAlgn="base" hangingPunct="0">
              <a:spcBef>
                <a:spcPct val="0"/>
              </a:spcBef>
              <a:spcAft>
                <a:spcPct val="0"/>
              </a:spcAft>
              <a:defRPr>
                <a:solidFill>
                  <a:schemeClr val="tx1"/>
                </a:solidFill>
                <a:latin typeface="Calibri" panose="020F0502020204030204" pitchFamily="34" charset="0"/>
              </a:defRPr>
            </a:lvl8pPr>
            <a:lvl9pPr marL="3881537" indent="-228326"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EA49FE-F0E8-D541-97E3-3C9328D8711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25602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55</a:t>
            </a:fld>
            <a:endParaRPr lang="en-US" altLang="en-US"/>
          </a:p>
        </p:txBody>
      </p:sp>
    </p:spTree>
    <p:extLst>
      <p:ext uri="{BB962C8B-B14F-4D97-AF65-F5344CB8AC3E}">
        <p14:creationId xmlns:p14="http://schemas.microsoft.com/office/powerpoint/2010/main" val="3429107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56</a:t>
            </a:fld>
            <a:endParaRPr lang="en-US" altLang="en-US"/>
          </a:p>
        </p:txBody>
      </p:sp>
    </p:spTree>
    <p:extLst>
      <p:ext uri="{BB962C8B-B14F-4D97-AF65-F5344CB8AC3E}">
        <p14:creationId xmlns:p14="http://schemas.microsoft.com/office/powerpoint/2010/main" val="159459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13</a:t>
            </a:fld>
            <a:endParaRPr lang="en-US" altLang="en-US"/>
          </a:p>
        </p:txBody>
      </p:sp>
    </p:spTree>
    <p:extLst>
      <p:ext uri="{BB962C8B-B14F-4D97-AF65-F5344CB8AC3E}">
        <p14:creationId xmlns:p14="http://schemas.microsoft.com/office/powerpoint/2010/main" val="127314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25</a:t>
            </a:fld>
            <a:endParaRPr lang="en-US" altLang="en-US"/>
          </a:p>
        </p:txBody>
      </p:sp>
    </p:spTree>
    <p:extLst>
      <p:ext uri="{BB962C8B-B14F-4D97-AF65-F5344CB8AC3E}">
        <p14:creationId xmlns:p14="http://schemas.microsoft.com/office/powerpoint/2010/main" val="157777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26</a:t>
            </a:fld>
            <a:endParaRPr lang="en-US" altLang="en-US"/>
          </a:p>
        </p:txBody>
      </p:sp>
    </p:spTree>
    <p:extLst>
      <p:ext uri="{BB962C8B-B14F-4D97-AF65-F5344CB8AC3E}">
        <p14:creationId xmlns:p14="http://schemas.microsoft.com/office/powerpoint/2010/main" val="157777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C790B-9B94-15AE-D091-E2DA44FF69A7}"/>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8CEC041-5D29-8791-1CBE-47A8ECCFF2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54E0381-AC3F-4D8C-D7B5-9D14355B03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A946FC2F-818C-D9C0-F4F8-505170F9FC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27</a:t>
            </a:fld>
            <a:endParaRPr lang="en-US" altLang="en-US"/>
          </a:p>
        </p:txBody>
      </p:sp>
    </p:spTree>
    <p:extLst>
      <p:ext uri="{BB962C8B-B14F-4D97-AF65-F5344CB8AC3E}">
        <p14:creationId xmlns:p14="http://schemas.microsoft.com/office/powerpoint/2010/main" val="348883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C790B-9B94-15AE-D091-E2DA44FF69A7}"/>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8CEC041-5D29-8791-1CBE-47A8ECCFF2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54E0381-AC3F-4D8C-D7B5-9D14355B03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A946FC2F-818C-D9C0-F4F8-505170F9FC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28</a:t>
            </a:fld>
            <a:endParaRPr lang="en-US" altLang="en-US"/>
          </a:p>
        </p:txBody>
      </p:sp>
    </p:spTree>
    <p:extLst>
      <p:ext uri="{BB962C8B-B14F-4D97-AF65-F5344CB8AC3E}">
        <p14:creationId xmlns:p14="http://schemas.microsoft.com/office/powerpoint/2010/main" val="53466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21CC609-3B4F-DAFE-6446-A4861053FC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2C33F3E7-D0FD-1125-C973-0C09CF7FD1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34AED02F-BA72-1661-018B-1DE1D927FB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058" indent="-285407">
              <a:defRPr>
                <a:solidFill>
                  <a:schemeClr val="tx1"/>
                </a:solidFill>
                <a:latin typeface="Calibri" panose="020F0502020204030204" pitchFamily="34" charset="0"/>
              </a:defRPr>
            </a:lvl2pPr>
            <a:lvl3pPr marL="1141628" indent="-228326">
              <a:defRPr>
                <a:solidFill>
                  <a:schemeClr val="tx1"/>
                </a:solidFill>
                <a:latin typeface="Calibri" panose="020F0502020204030204" pitchFamily="34" charset="0"/>
              </a:defRPr>
            </a:lvl3pPr>
            <a:lvl4pPr marL="1598280" indent="-228326">
              <a:defRPr>
                <a:solidFill>
                  <a:schemeClr val="tx1"/>
                </a:solidFill>
                <a:latin typeface="Calibri" panose="020F0502020204030204" pitchFamily="34" charset="0"/>
              </a:defRPr>
            </a:lvl4pPr>
            <a:lvl5pPr marL="2054931" indent="-228326">
              <a:defRPr>
                <a:solidFill>
                  <a:schemeClr val="tx1"/>
                </a:solidFill>
                <a:latin typeface="Calibri" panose="020F0502020204030204" pitchFamily="34" charset="0"/>
              </a:defRPr>
            </a:lvl5pPr>
            <a:lvl6pPr marL="2511582" indent="-228326" eaLnBrk="0" fontAlgn="base" hangingPunct="0">
              <a:spcBef>
                <a:spcPct val="0"/>
              </a:spcBef>
              <a:spcAft>
                <a:spcPct val="0"/>
              </a:spcAft>
              <a:defRPr>
                <a:solidFill>
                  <a:schemeClr val="tx1"/>
                </a:solidFill>
                <a:latin typeface="Calibri" panose="020F0502020204030204" pitchFamily="34" charset="0"/>
              </a:defRPr>
            </a:lvl6pPr>
            <a:lvl7pPr marL="2968234" indent="-228326" eaLnBrk="0" fontAlgn="base" hangingPunct="0">
              <a:spcBef>
                <a:spcPct val="0"/>
              </a:spcBef>
              <a:spcAft>
                <a:spcPct val="0"/>
              </a:spcAft>
              <a:defRPr>
                <a:solidFill>
                  <a:schemeClr val="tx1"/>
                </a:solidFill>
                <a:latin typeface="Calibri" panose="020F0502020204030204" pitchFamily="34" charset="0"/>
              </a:defRPr>
            </a:lvl7pPr>
            <a:lvl8pPr marL="3424885" indent="-228326" eaLnBrk="0" fontAlgn="base" hangingPunct="0">
              <a:spcBef>
                <a:spcPct val="0"/>
              </a:spcBef>
              <a:spcAft>
                <a:spcPct val="0"/>
              </a:spcAft>
              <a:defRPr>
                <a:solidFill>
                  <a:schemeClr val="tx1"/>
                </a:solidFill>
                <a:latin typeface="Calibri" panose="020F0502020204030204" pitchFamily="34" charset="0"/>
              </a:defRPr>
            </a:lvl8pPr>
            <a:lvl9pPr marL="3881537" indent="-228326"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EA49FE-F0E8-D541-97E3-3C9328D8711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9408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21CC609-3B4F-DAFE-6446-A4861053FC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2C33F3E7-D0FD-1125-C973-0C09CF7FD1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34AED02F-BA72-1661-018B-1DE1D927FB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058" indent="-285407">
              <a:defRPr>
                <a:solidFill>
                  <a:schemeClr val="tx1"/>
                </a:solidFill>
                <a:latin typeface="Calibri" panose="020F0502020204030204" pitchFamily="34" charset="0"/>
              </a:defRPr>
            </a:lvl2pPr>
            <a:lvl3pPr marL="1141628" indent="-228326">
              <a:defRPr>
                <a:solidFill>
                  <a:schemeClr val="tx1"/>
                </a:solidFill>
                <a:latin typeface="Calibri" panose="020F0502020204030204" pitchFamily="34" charset="0"/>
              </a:defRPr>
            </a:lvl3pPr>
            <a:lvl4pPr marL="1598280" indent="-228326">
              <a:defRPr>
                <a:solidFill>
                  <a:schemeClr val="tx1"/>
                </a:solidFill>
                <a:latin typeface="Calibri" panose="020F0502020204030204" pitchFamily="34" charset="0"/>
              </a:defRPr>
            </a:lvl4pPr>
            <a:lvl5pPr marL="2054931" indent="-228326">
              <a:defRPr>
                <a:solidFill>
                  <a:schemeClr val="tx1"/>
                </a:solidFill>
                <a:latin typeface="Calibri" panose="020F0502020204030204" pitchFamily="34" charset="0"/>
              </a:defRPr>
            </a:lvl5pPr>
            <a:lvl6pPr marL="2511582" indent="-228326" eaLnBrk="0" fontAlgn="base" hangingPunct="0">
              <a:spcBef>
                <a:spcPct val="0"/>
              </a:spcBef>
              <a:spcAft>
                <a:spcPct val="0"/>
              </a:spcAft>
              <a:defRPr>
                <a:solidFill>
                  <a:schemeClr val="tx1"/>
                </a:solidFill>
                <a:latin typeface="Calibri" panose="020F0502020204030204" pitchFamily="34" charset="0"/>
              </a:defRPr>
            </a:lvl6pPr>
            <a:lvl7pPr marL="2968234" indent="-228326" eaLnBrk="0" fontAlgn="base" hangingPunct="0">
              <a:spcBef>
                <a:spcPct val="0"/>
              </a:spcBef>
              <a:spcAft>
                <a:spcPct val="0"/>
              </a:spcAft>
              <a:defRPr>
                <a:solidFill>
                  <a:schemeClr val="tx1"/>
                </a:solidFill>
                <a:latin typeface="Calibri" panose="020F0502020204030204" pitchFamily="34" charset="0"/>
              </a:defRPr>
            </a:lvl7pPr>
            <a:lvl8pPr marL="3424885" indent="-228326" eaLnBrk="0" fontAlgn="base" hangingPunct="0">
              <a:spcBef>
                <a:spcPct val="0"/>
              </a:spcBef>
              <a:spcAft>
                <a:spcPct val="0"/>
              </a:spcAft>
              <a:defRPr>
                <a:solidFill>
                  <a:schemeClr val="tx1"/>
                </a:solidFill>
                <a:latin typeface="Calibri" panose="020F0502020204030204" pitchFamily="34" charset="0"/>
              </a:defRPr>
            </a:lvl8pPr>
            <a:lvl9pPr marL="3881537" indent="-228326"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EA49FE-F0E8-D541-97E3-3C9328D8711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70339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9B1F6-0DAD-7C4A-4ED7-ACD222D2A3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900BE-8A83-3D00-6753-13C8F7E07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B7E93C-060A-0089-0AF1-CCB22A4E2366}"/>
              </a:ext>
            </a:extLst>
          </p:cNvPr>
          <p:cNvSpPr>
            <a:spLocks noGrp="1"/>
          </p:cNvSpPr>
          <p:nvPr>
            <p:ph type="dt" sz="half" idx="10"/>
          </p:nvPr>
        </p:nvSpPr>
        <p:spPr/>
        <p:txBody>
          <a:bodyPr/>
          <a:lstStyle/>
          <a:p>
            <a:fld id="{48A87A34-81AB-432B-8DAE-1953F412C126}" type="datetimeFigureOut">
              <a:rPr lang="en-US" smtClean="0"/>
              <a:pPr/>
              <a:t>2/7/2024</a:t>
            </a:fld>
            <a:endParaRPr lang="en-US"/>
          </a:p>
        </p:txBody>
      </p:sp>
      <p:sp>
        <p:nvSpPr>
          <p:cNvPr id="5" name="Footer Placeholder 4">
            <a:extLst>
              <a:ext uri="{FF2B5EF4-FFF2-40B4-BE49-F238E27FC236}">
                <a16:creationId xmlns:a16="http://schemas.microsoft.com/office/drawing/2014/main" id="{6CADAD56-8CB5-3972-A489-E0BA36FB57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91269-0B36-9129-AB5E-0A4868A012B5}"/>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21764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39300-EE3E-2A54-7260-7A86F27C6C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CE3F1D-73A0-E53F-203B-93CF08184E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CE781-89F4-DFFE-6228-0D4CCA57C79C}"/>
              </a:ext>
            </a:extLst>
          </p:cNvPr>
          <p:cNvSpPr>
            <a:spLocks noGrp="1"/>
          </p:cNvSpPr>
          <p:nvPr>
            <p:ph type="dt" sz="half" idx="10"/>
          </p:nvPr>
        </p:nvSpPr>
        <p:spPr/>
        <p:txBody>
          <a:bodyPr/>
          <a:lstStyle/>
          <a:p>
            <a:fld id="{48A87A34-81AB-432B-8DAE-1953F412C126}" type="datetimeFigureOut">
              <a:rPr lang="en-US" smtClean="0"/>
              <a:t>2/7/2024</a:t>
            </a:fld>
            <a:endParaRPr lang="en-US"/>
          </a:p>
        </p:txBody>
      </p:sp>
      <p:sp>
        <p:nvSpPr>
          <p:cNvPr id="5" name="Footer Placeholder 4">
            <a:extLst>
              <a:ext uri="{FF2B5EF4-FFF2-40B4-BE49-F238E27FC236}">
                <a16:creationId xmlns:a16="http://schemas.microsoft.com/office/drawing/2014/main" id="{455D0049-328D-F29D-9D97-9246C5C74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1F8C1-EFB5-18E0-D160-3083F01C0CA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49965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D321F7-9062-8D70-1652-1A06505E06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3D029-5370-6F47-7B71-245ED6DB04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EDA8B-A69B-8DE9-A925-6AF3EDAC0D57}"/>
              </a:ext>
            </a:extLst>
          </p:cNvPr>
          <p:cNvSpPr>
            <a:spLocks noGrp="1"/>
          </p:cNvSpPr>
          <p:nvPr>
            <p:ph type="dt" sz="half" idx="10"/>
          </p:nvPr>
        </p:nvSpPr>
        <p:spPr/>
        <p:txBody>
          <a:bodyPr/>
          <a:lstStyle/>
          <a:p>
            <a:fld id="{48A87A34-81AB-432B-8DAE-1953F412C126}" type="datetimeFigureOut">
              <a:rPr lang="en-US" smtClean="0"/>
              <a:t>2/7/2024</a:t>
            </a:fld>
            <a:endParaRPr lang="en-US"/>
          </a:p>
        </p:txBody>
      </p:sp>
      <p:sp>
        <p:nvSpPr>
          <p:cNvPr id="5" name="Footer Placeholder 4">
            <a:extLst>
              <a:ext uri="{FF2B5EF4-FFF2-40B4-BE49-F238E27FC236}">
                <a16:creationId xmlns:a16="http://schemas.microsoft.com/office/drawing/2014/main" id="{35FEAB5A-B951-34CF-1914-5B4BDC71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E56EA-5D0E-3B10-1338-BDF5684EC4D8}"/>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96637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0D3A-D9D2-5BED-B3C3-CB899BBA837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C3074F9-241B-4FB3-D07E-1A31E5F1E03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57E2B04-5247-7984-8D93-DF810FB4535F}"/>
              </a:ext>
            </a:extLst>
          </p:cNvPr>
          <p:cNvSpPr>
            <a:spLocks noGrp="1"/>
          </p:cNvSpPr>
          <p:nvPr>
            <p:ph type="dt" sz="half" idx="10"/>
          </p:nvPr>
        </p:nvSpPr>
        <p:spPr/>
        <p:txBody>
          <a:bodyPr/>
          <a:lstStyle/>
          <a:p>
            <a:pPr>
              <a:defRPr/>
            </a:pPr>
            <a:fld id="{01FE65D7-49EC-F64F-988B-AB1432F72216}" type="datetime1">
              <a:rPr lang="en-US" smtClean="0"/>
              <a:pPr>
                <a:defRPr/>
              </a:pPr>
              <a:t>2/7/2024</a:t>
            </a:fld>
            <a:endParaRPr lang="en-US"/>
          </a:p>
        </p:txBody>
      </p:sp>
      <p:sp>
        <p:nvSpPr>
          <p:cNvPr id="5" name="Footer Placeholder 4">
            <a:extLst>
              <a:ext uri="{FF2B5EF4-FFF2-40B4-BE49-F238E27FC236}">
                <a16:creationId xmlns:a16="http://schemas.microsoft.com/office/drawing/2014/main" id="{776A6654-AD4A-846A-BFBC-41A5006C44E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097D0AE-D52F-A923-78B3-D34A8287D087}"/>
              </a:ext>
            </a:extLst>
          </p:cNvPr>
          <p:cNvSpPr>
            <a:spLocks noGrp="1"/>
          </p:cNvSpPr>
          <p:nvPr>
            <p:ph type="sldNum" sz="quarter" idx="12"/>
          </p:nvPr>
        </p:nvSpPr>
        <p:spPr/>
        <p:txBody>
          <a:bodyPr/>
          <a:lstStyle/>
          <a:p>
            <a:fld id="{C78F7FC6-5299-7A47-B256-5F55B7C29DFE}" type="slidenum">
              <a:rPr lang="en-US" altLang="en-US" smtClean="0"/>
              <a:pPr/>
              <a:t>‹#›</a:t>
            </a:fld>
            <a:endParaRPr lang="en-US" altLang="en-US"/>
          </a:p>
        </p:txBody>
      </p:sp>
      <p:pic>
        <p:nvPicPr>
          <p:cNvPr id="7" name="Picture 6">
            <a:extLst>
              <a:ext uri="{FF2B5EF4-FFF2-40B4-BE49-F238E27FC236}">
                <a16:creationId xmlns:a16="http://schemas.microsoft.com/office/drawing/2014/main" id="{2640E37D-7A6C-9070-BF1D-0B24F88775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D5A6271-2A5C-FE9A-714A-BD9DDCB306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213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C393-5435-F723-6992-4876DC8B96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EBD284-B628-124A-ECB1-7FD1A4B5ED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613CC-C175-F10B-FD26-126935343959}"/>
              </a:ext>
            </a:extLst>
          </p:cNvPr>
          <p:cNvSpPr>
            <a:spLocks noGrp="1"/>
          </p:cNvSpPr>
          <p:nvPr>
            <p:ph type="dt" sz="half" idx="10"/>
          </p:nvPr>
        </p:nvSpPr>
        <p:spPr/>
        <p:txBody>
          <a:bodyPr/>
          <a:lstStyle/>
          <a:p>
            <a:pPr>
              <a:defRPr/>
            </a:pPr>
            <a:fld id="{8AD4C8A0-E0B0-CA40-8AF2-8E2EA1AA5C7A}" type="datetime1">
              <a:rPr lang="en-US" smtClean="0"/>
              <a:pPr>
                <a:defRPr/>
              </a:pPr>
              <a:t>2/7/2024</a:t>
            </a:fld>
            <a:endParaRPr lang="en-US"/>
          </a:p>
        </p:txBody>
      </p:sp>
      <p:sp>
        <p:nvSpPr>
          <p:cNvPr id="5" name="Footer Placeholder 4">
            <a:extLst>
              <a:ext uri="{FF2B5EF4-FFF2-40B4-BE49-F238E27FC236}">
                <a16:creationId xmlns:a16="http://schemas.microsoft.com/office/drawing/2014/main" id="{31A8AE71-4F39-C434-E2F3-0E5A6E3EFDB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CF3BDEF-4F95-2553-0AC9-117C5B889ED7}"/>
              </a:ext>
            </a:extLst>
          </p:cNvPr>
          <p:cNvSpPr>
            <a:spLocks noGrp="1"/>
          </p:cNvSpPr>
          <p:nvPr>
            <p:ph type="sldNum" sz="quarter" idx="12"/>
          </p:nvPr>
        </p:nvSpPr>
        <p:spPr/>
        <p:txBody>
          <a:bodyPr/>
          <a:lstStyle/>
          <a:p>
            <a:fld id="{DA00016E-99F8-9347-A961-82CC4417FFA5}" type="slidenum">
              <a:rPr lang="en-US" altLang="en-US" smtClean="0"/>
              <a:pPr/>
              <a:t>‹#›</a:t>
            </a:fld>
            <a:endParaRPr lang="en-US" altLang="en-US"/>
          </a:p>
        </p:txBody>
      </p:sp>
      <p:cxnSp>
        <p:nvCxnSpPr>
          <p:cNvPr id="7" name="Straight Connector 6">
            <a:extLst>
              <a:ext uri="{FF2B5EF4-FFF2-40B4-BE49-F238E27FC236}">
                <a16:creationId xmlns:a16="http://schemas.microsoft.com/office/drawing/2014/main" id="{AD3A5470-429D-5A36-4F8F-F61F73C8005B}"/>
              </a:ext>
            </a:extLst>
          </p:cNvPr>
          <p:cNvCxnSpPr/>
          <p:nvPr userDrawn="1"/>
        </p:nvCxnSpPr>
        <p:spPr>
          <a:xfrm>
            <a:off x="0" y="1690688"/>
            <a:ext cx="12192000" cy="0"/>
          </a:xfrm>
          <a:prstGeom prst="line">
            <a:avLst/>
          </a:prstGeom>
          <a:ln w="76200">
            <a:solidFill>
              <a:srgbClr val="C00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708448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29055-0280-424B-95E8-F9A89253CCE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90C6E65-8F76-7012-538C-EB9FC209AA2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4CD60D-FE2E-F1DC-7F4B-DD8E1812033F}"/>
              </a:ext>
            </a:extLst>
          </p:cNvPr>
          <p:cNvSpPr>
            <a:spLocks noGrp="1"/>
          </p:cNvSpPr>
          <p:nvPr>
            <p:ph type="dt" sz="half" idx="10"/>
          </p:nvPr>
        </p:nvSpPr>
        <p:spPr/>
        <p:txBody>
          <a:bodyPr/>
          <a:lstStyle/>
          <a:p>
            <a:pPr>
              <a:defRPr/>
            </a:pPr>
            <a:fld id="{D408F330-01CF-2B4D-99A5-78172FD8F0A8}" type="datetime1">
              <a:rPr lang="en-US" smtClean="0"/>
              <a:pPr>
                <a:defRPr/>
              </a:pPr>
              <a:t>2/7/2024</a:t>
            </a:fld>
            <a:endParaRPr lang="en-US"/>
          </a:p>
        </p:txBody>
      </p:sp>
      <p:sp>
        <p:nvSpPr>
          <p:cNvPr id="5" name="Footer Placeholder 4">
            <a:extLst>
              <a:ext uri="{FF2B5EF4-FFF2-40B4-BE49-F238E27FC236}">
                <a16:creationId xmlns:a16="http://schemas.microsoft.com/office/drawing/2014/main" id="{886E05BE-1149-159E-B19C-8319A6C674B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253BCA2-E7B8-FA7C-4BD8-25BA3A470E79}"/>
              </a:ext>
            </a:extLst>
          </p:cNvPr>
          <p:cNvSpPr>
            <a:spLocks noGrp="1"/>
          </p:cNvSpPr>
          <p:nvPr>
            <p:ph type="sldNum" sz="quarter" idx="12"/>
          </p:nvPr>
        </p:nvSpPr>
        <p:spPr/>
        <p:txBody>
          <a:bodyPr/>
          <a:lstStyle/>
          <a:p>
            <a:fld id="{93C8ED31-BE07-154F-9812-D0B1E2D3B430}" type="slidenum">
              <a:rPr lang="en-US" altLang="en-US" smtClean="0"/>
              <a:pPr/>
              <a:t>‹#›</a:t>
            </a:fld>
            <a:endParaRPr lang="en-US" altLang="en-US"/>
          </a:p>
        </p:txBody>
      </p:sp>
    </p:spTree>
    <p:extLst>
      <p:ext uri="{BB962C8B-B14F-4D97-AF65-F5344CB8AC3E}">
        <p14:creationId xmlns:p14="http://schemas.microsoft.com/office/powerpoint/2010/main" val="1830021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D809-E0A7-1EF4-5427-455C8F322A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BB6532-D51B-F4E1-2552-F42C4754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F7859D-F427-80E2-D833-0F86E9D7DE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26D602-A94D-2480-8E57-B85F651B3C60}"/>
              </a:ext>
            </a:extLst>
          </p:cNvPr>
          <p:cNvSpPr>
            <a:spLocks noGrp="1"/>
          </p:cNvSpPr>
          <p:nvPr>
            <p:ph type="dt" sz="half" idx="10"/>
          </p:nvPr>
        </p:nvSpPr>
        <p:spPr/>
        <p:txBody>
          <a:bodyPr/>
          <a:lstStyle/>
          <a:p>
            <a:pPr>
              <a:defRPr/>
            </a:pPr>
            <a:fld id="{318F1553-3630-4143-AD72-90147ED9C2EB}" type="datetime1">
              <a:rPr lang="en-US" smtClean="0"/>
              <a:pPr>
                <a:defRPr/>
              </a:pPr>
              <a:t>2/7/2024</a:t>
            </a:fld>
            <a:endParaRPr lang="en-US"/>
          </a:p>
        </p:txBody>
      </p:sp>
      <p:sp>
        <p:nvSpPr>
          <p:cNvPr id="6" name="Footer Placeholder 5">
            <a:extLst>
              <a:ext uri="{FF2B5EF4-FFF2-40B4-BE49-F238E27FC236}">
                <a16:creationId xmlns:a16="http://schemas.microsoft.com/office/drawing/2014/main" id="{D9BB130B-29C1-0AB3-6D56-E26ECC66366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4107F05-0A50-A2DA-083C-A11CFFE23789}"/>
              </a:ext>
            </a:extLst>
          </p:cNvPr>
          <p:cNvSpPr>
            <a:spLocks noGrp="1"/>
          </p:cNvSpPr>
          <p:nvPr>
            <p:ph type="sldNum" sz="quarter" idx="12"/>
          </p:nvPr>
        </p:nvSpPr>
        <p:spPr/>
        <p:txBody>
          <a:bodyPr/>
          <a:lstStyle/>
          <a:p>
            <a:fld id="{D7218898-3D4B-B147-A230-3CAF2022438F}" type="slidenum">
              <a:rPr lang="en-US" altLang="en-US" smtClean="0"/>
              <a:pPr/>
              <a:t>‹#›</a:t>
            </a:fld>
            <a:endParaRPr lang="en-US" altLang="en-US"/>
          </a:p>
        </p:txBody>
      </p:sp>
    </p:spTree>
    <p:extLst>
      <p:ext uri="{BB962C8B-B14F-4D97-AF65-F5344CB8AC3E}">
        <p14:creationId xmlns:p14="http://schemas.microsoft.com/office/powerpoint/2010/main" val="1087291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1F9A7-D546-B942-9E2F-A0789579D97B}"/>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06CD7-31BC-771D-6679-BC231BE18AC5}"/>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FED5B15-956A-9C86-CC18-33F6660E184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C773A-8606-C1C5-7288-A7392D77A73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1115ECA-2BB6-FA99-5FB3-DEC35F100F3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94556-355F-2F71-630F-A4B05BB14D52}"/>
              </a:ext>
            </a:extLst>
          </p:cNvPr>
          <p:cNvSpPr>
            <a:spLocks noGrp="1"/>
          </p:cNvSpPr>
          <p:nvPr>
            <p:ph type="dt" sz="half" idx="10"/>
          </p:nvPr>
        </p:nvSpPr>
        <p:spPr/>
        <p:txBody>
          <a:bodyPr/>
          <a:lstStyle/>
          <a:p>
            <a:pPr>
              <a:defRPr/>
            </a:pPr>
            <a:fld id="{05524E01-67E6-6147-A242-2B96035076E9}" type="datetime1">
              <a:rPr lang="en-US" smtClean="0"/>
              <a:pPr>
                <a:defRPr/>
              </a:pPr>
              <a:t>2/7/2024</a:t>
            </a:fld>
            <a:endParaRPr lang="en-US"/>
          </a:p>
        </p:txBody>
      </p:sp>
      <p:sp>
        <p:nvSpPr>
          <p:cNvPr id="8" name="Footer Placeholder 7">
            <a:extLst>
              <a:ext uri="{FF2B5EF4-FFF2-40B4-BE49-F238E27FC236}">
                <a16:creationId xmlns:a16="http://schemas.microsoft.com/office/drawing/2014/main" id="{573ABDDF-8263-1AE1-0C83-B498EC62CA6A}"/>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F95A6C8F-7EBD-1D75-C570-7EC87DD7E007}"/>
              </a:ext>
            </a:extLst>
          </p:cNvPr>
          <p:cNvSpPr>
            <a:spLocks noGrp="1"/>
          </p:cNvSpPr>
          <p:nvPr>
            <p:ph type="sldNum" sz="quarter" idx="12"/>
          </p:nvPr>
        </p:nvSpPr>
        <p:spPr/>
        <p:txBody>
          <a:bodyPr/>
          <a:lstStyle/>
          <a:p>
            <a:fld id="{7AADD74D-3EC1-9C42-B006-7F03FA8FDF0D}" type="slidenum">
              <a:rPr lang="en-US" altLang="en-US" smtClean="0"/>
              <a:pPr/>
              <a:t>‹#›</a:t>
            </a:fld>
            <a:endParaRPr lang="en-US" altLang="en-US"/>
          </a:p>
        </p:txBody>
      </p:sp>
    </p:spTree>
    <p:extLst>
      <p:ext uri="{BB962C8B-B14F-4D97-AF65-F5344CB8AC3E}">
        <p14:creationId xmlns:p14="http://schemas.microsoft.com/office/powerpoint/2010/main" val="73688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353F-7535-EE53-2A8E-BE92A5E64D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55E83D-8910-E6FE-8BC6-26AA6C488D43}"/>
              </a:ext>
            </a:extLst>
          </p:cNvPr>
          <p:cNvSpPr>
            <a:spLocks noGrp="1"/>
          </p:cNvSpPr>
          <p:nvPr>
            <p:ph type="dt" sz="half" idx="10"/>
          </p:nvPr>
        </p:nvSpPr>
        <p:spPr/>
        <p:txBody>
          <a:bodyPr/>
          <a:lstStyle/>
          <a:p>
            <a:pPr>
              <a:defRPr/>
            </a:pPr>
            <a:fld id="{BBCCEA51-12FC-1A40-B3FA-635204CF0763}" type="datetime1">
              <a:rPr lang="en-US" smtClean="0"/>
              <a:pPr>
                <a:defRPr/>
              </a:pPr>
              <a:t>2/7/2024</a:t>
            </a:fld>
            <a:endParaRPr lang="en-US"/>
          </a:p>
        </p:txBody>
      </p:sp>
      <p:sp>
        <p:nvSpPr>
          <p:cNvPr id="4" name="Footer Placeholder 3">
            <a:extLst>
              <a:ext uri="{FF2B5EF4-FFF2-40B4-BE49-F238E27FC236}">
                <a16:creationId xmlns:a16="http://schemas.microsoft.com/office/drawing/2014/main" id="{C4438C73-89F7-E9F5-8FD0-F1ECFE046D3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692070F-A6FB-EF65-79FF-B1F320F7EF2E}"/>
              </a:ext>
            </a:extLst>
          </p:cNvPr>
          <p:cNvSpPr>
            <a:spLocks noGrp="1"/>
          </p:cNvSpPr>
          <p:nvPr>
            <p:ph type="sldNum" sz="quarter" idx="12"/>
          </p:nvPr>
        </p:nvSpPr>
        <p:spPr/>
        <p:txBody>
          <a:bodyPr/>
          <a:lstStyle/>
          <a:p>
            <a:fld id="{6DB725A4-62E2-2347-8471-D1DA7C53BB3B}" type="slidenum">
              <a:rPr lang="en-US" altLang="en-US" smtClean="0"/>
              <a:pPr/>
              <a:t>‹#›</a:t>
            </a:fld>
            <a:endParaRPr lang="en-US" altLang="en-US"/>
          </a:p>
        </p:txBody>
      </p:sp>
    </p:spTree>
    <p:extLst>
      <p:ext uri="{BB962C8B-B14F-4D97-AF65-F5344CB8AC3E}">
        <p14:creationId xmlns:p14="http://schemas.microsoft.com/office/powerpoint/2010/main" val="3587515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2111C0-3612-704E-66C9-F5BAA5800529}"/>
              </a:ext>
            </a:extLst>
          </p:cNvPr>
          <p:cNvSpPr>
            <a:spLocks noGrp="1"/>
          </p:cNvSpPr>
          <p:nvPr>
            <p:ph type="dt" sz="half" idx="10"/>
          </p:nvPr>
        </p:nvSpPr>
        <p:spPr/>
        <p:txBody>
          <a:bodyPr/>
          <a:lstStyle/>
          <a:p>
            <a:pPr>
              <a:defRPr/>
            </a:pPr>
            <a:fld id="{1FA389BF-AEBF-FB45-90E7-0AC96C9CEFF4}" type="datetime1">
              <a:rPr lang="en-US" smtClean="0"/>
              <a:pPr>
                <a:defRPr/>
              </a:pPr>
              <a:t>2/7/2024</a:t>
            </a:fld>
            <a:endParaRPr lang="en-US"/>
          </a:p>
        </p:txBody>
      </p:sp>
      <p:sp>
        <p:nvSpPr>
          <p:cNvPr id="3" name="Footer Placeholder 2">
            <a:extLst>
              <a:ext uri="{FF2B5EF4-FFF2-40B4-BE49-F238E27FC236}">
                <a16:creationId xmlns:a16="http://schemas.microsoft.com/office/drawing/2014/main" id="{0E29084B-BF8E-66B6-E569-97261152F337}"/>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8772144F-02B1-C92E-0906-3065F9F4BBD6}"/>
              </a:ext>
            </a:extLst>
          </p:cNvPr>
          <p:cNvSpPr>
            <a:spLocks noGrp="1"/>
          </p:cNvSpPr>
          <p:nvPr>
            <p:ph type="sldNum" sz="quarter" idx="12"/>
          </p:nvPr>
        </p:nvSpPr>
        <p:spPr/>
        <p:txBody>
          <a:bodyPr/>
          <a:lstStyle/>
          <a:p>
            <a:fld id="{C4301D99-5056-BC43-9AB6-19F39FAC6E88}" type="slidenum">
              <a:rPr lang="en-US" altLang="en-US" smtClean="0"/>
              <a:pPr/>
              <a:t>‹#›</a:t>
            </a:fld>
            <a:endParaRPr lang="en-US" altLang="en-US"/>
          </a:p>
        </p:txBody>
      </p:sp>
    </p:spTree>
    <p:extLst>
      <p:ext uri="{BB962C8B-B14F-4D97-AF65-F5344CB8AC3E}">
        <p14:creationId xmlns:p14="http://schemas.microsoft.com/office/powerpoint/2010/main" val="2626595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26CA-5EEE-F729-14FB-BFEE81B044D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A2F1FE1-C796-7E31-D711-B4589500845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18CB8-9E6A-A25E-5645-A1BD7756B38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0913D52-1C6D-97DF-32F9-242761264D42}"/>
              </a:ext>
            </a:extLst>
          </p:cNvPr>
          <p:cNvSpPr>
            <a:spLocks noGrp="1"/>
          </p:cNvSpPr>
          <p:nvPr>
            <p:ph type="dt" sz="half" idx="10"/>
          </p:nvPr>
        </p:nvSpPr>
        <p:spPr/>
        <p:txBody>
          <a:bodyPr/>
          <a:lstStyle/>
          <a:p>
            <a:pPr>
              <a:defRPr/>
            </a:pPr>
            <a:fld id="{2E56ACF4-15F7-3F42-9FA1-03E5B00AC0FC}" type="datetime1">
              <a:rPr lang="en-US" smtClean="0"/>
              <a:pPr>
                <a:defRPr/>
              </a:pPr>
              <a:t>2/7/2024</a:t>
            </a:fld>
            <a:endParaRPr lang="en-US"/>
          </a:p>
        </p:txBody>
      </p:sp>
      <p:sp>
        <p:nvSpPr>
          <p:cNvPr id="6" name="Footer Placeholder 5">
            <a:extLst>
              <a:ext uri="{FF2B5EF4-FFF2-40B4-BE49-F238E27FC236}">
                <a16:creationId xmlns:a16="http://schemas.microsoft.com/office/drawing/2014/main" id="{A6E07BF1-9A3E-BD53-D506-C38D9847B69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91F4FAB-474F-99DD-E0CA-32DCE44AD6B2}"/>
              </a:ext>
            </a:extLst>
          </p:cNvPr>
          <p:cNvSpPr>
            <a:spLocks noGrp="1"/>
          </p:cNvSpPr>
          <p:nvPr>
            <p:ph type="sldNum" sz="quarter" idx="12"/>
          </p:nvPr>
        </p:nvSpPr>
        <p:spPr/>
        <p:txBody>
          <a:bodyPr/>
          <a:lstStyle/>
          <a:p>
            <a:fld id="{68AF630C-C849-7C41-BCF9-D786A1ACC089}" type="slidenum">
              <a:rPr lang="en-US" altLang="en-US" smtClean="0"/>
              <a:pPr/>
              <a:t>‹#›</a:t>
            </a:fld>
            <a:endParaRPr lang="en-US" altLang="en-US"/>
          </a:p>
        </p:txBody>
      </p:sp>
    </p:spTree>
    <p:extLst>
      <p:ext uri="{BB962C8B-B14F-4D97-AF65-F5344CB8AC3E}">
        <p14:creationId xmlns:p14="http://schemas.microsoft.com/office/powerpoint/2010/main" val="103681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9FDF-F7E8-71A8-DCAB-5D43AF61B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4B7DC-25E5-8EB6-16B6-48695054D3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3455A-32BB-E08A-3369-04EF105CB2C9}"/>
              </a:ext>
            </a:extLst>
          </p:cNvPr>
          <p:cNvSpPr>
            <a:spLocks noGrp="1"/>
          </p:cNvSpPr>
          <p:nvPr>
            <p:ph type="dt" sz="half" idx="10"/>
          </p:nvPr>
        </p:nvSpPr>
        <p:spPr/>
        <p:txBody>
          <a:bodyPr/>
          <a:lstStyle/>
          <a:p>
            <a:fld id="{48A87A34-81AB-432B-8DAE-1953F412C126}" type="datetimeFigureOut">
              <a:rPr lang="en-US" smtClean="0"/>
              <a:t>2/7/2024</a:t>
            </a:fld>
            <a:endParaRPr lang="en-US"/>
          </a:p>
        </p:txBody>
      </p:sp>
      <p:sp>
        <p:nvSpPr>
          <p:cNvPr id="5" name="Footer Placeholder 4">
            <a:extLst>
              <a:ext uri="{FF2B5EF4-FFF2-40B4-BE49-F238E27FC236}">
                <a16:creationId xmlns:a16="http://schemas.microsoft.com/office/drawing/2014/main" id="{F252F1EB-BCC4-1878-FB3A-16B7CFB53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89A19-E82C-70FE-7A73-9EE2F4758F0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058385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65CF-DB51-6456-7517-5E1B13D5559D}"/>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9A58DA7-58D0-96BE-BDBA-AC4F149E81B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9A84AFA-01CB-64E6-A19A-694451DE684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686C47-4390-14B9-3CB5-4CC9D284F0CB}"/>
              </a:ext>
            </a:extLst>
          </p:cNvPr>
          <p:cNvSpPr>
            <a:spLocks noGrp="1"/>
          </p:cNvSpPr>
          <p:nvPr>
            <p:ph type="dt" sz="half" idx="10"/>
          </p:nvPr>
        </p:nvSpPr>
        <p:spPr/>
        <p:txBody>
          <a:bodyPr/>
          <a:lstStyle/>
          <a:p>
            <a:pPr>
              <a:defRPr/>
            </a:pPr>
            <a:fld id="{DFBB1270-D220-AA4B-A51C-96C4A4D73261}" type="datetime1">
              <a:rPr lang="en-US" smtClean="0"/>
              <a:pPr>
                <a:defRPr/>
              </a:pPr>
              <a:t>2/7/2024</a:t>
            </a:fld>
            <a:endParaRPr lang="en-US"/>
          </a:p>
        </p:txBody>
      </p:sp>
      <p:sp>
        <p:nvSpPr>
          <p:cNvPr id="6" name="Footer Placeholder 5">
            <a:extLst>
              <a:ext uri="{FF2B5EF4-FFF2-40B4-BE49-F238E27FC236}">
                <a16:creationId xmlns:a16="http://schemas.microsoft.com/office/drawing/2014/main" id="{69315414-2549-B9B6-2670-E383AD40081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564BE94-FE3E-9FBF-46A4-4D0EA36E2A5C}"/>
              </a:ext>
            </a:extLst>
          </p:cNvPr>
          <p:cNvSpPr>
            <a:spLocks noGrp="1"/>
          </p:cNvSpPr>
          <p:nvPr>
            <p:ph type="sldNum" sz="quarter" idx="12"/>
          </p:nvPr>
        </p:nvSpPr>
        <p:spPr/>
        <p:txBody>
          <a:bodyPr/>
          <a:lstStyle/>
          <a:p>
            <a:fld id="{066CF0A7-D3B5-EA4B-B28A-E0CDFF7C4C72}" type="slidenum">
              <a:rPr lang="en-US" altLang="en-US" smtClean="0"/>
              <a:pPr/>
              <a:t>‹#›</a:t>
            </a:fld>
            <a:endParaRPr lang="en-US" altLang="en-US"/>
          </a:p>
        </p:txBody>
      </p:sp>
    </p:spTree>
    <p:extLst>
      <p:ext uri="{BB962C8B-B14F-4D97-AF65-F5344CB8AC3E}">
        <p14:creationId xmlns:p14="http://schemas.microsoft.com/office/powerpoint/2010/main" val="2638817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AF101-A050-A319-6F2D-5694A5591A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4FB841-6271-2976-A71A-EB4586D0D2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41D4D-A15B-ABC8-C1B8-FC6CE1BB5D9A}"/>
              </a:ext>
            </a:extLst>
          </p:cNvPr>
          <p:cNvSpPr>
            <a:spLocks noGrp="1"/>
          </p:cNvSpPr>
          <p:nvPr>
            <p:ph type="dt" sz="half" idx="10"/>
          </p:nvPr>
        </p:nvSpPr>
        <p:spPr/>
        <p:txBody>
          <a:bodyPr/>
          <a:lstStyle/>
          <a:p>
            <a:pPr>
              <a:defRPr/>
            </a:pPr>
            <a:fld id="{76684890-1508-374A-9C79-C9F9794E29E3}" type="datetime1">
              <a:rPr lang="en-US" smtClean="0"/>
              <a:pPr>
                <a:defRPr/>
              </a:pPr>
              <a:t>2/7/2024</a:t>
            </a:fld>
            <a:endParaRPr lang="en-US"/>
          </a:p>
        </p:txBody>
      </p:sp>
      <p:sp>
        <p:nvSpPr>
          <p:cNvPr id="5" name="Footer Placeholder 4">
            <a:extLst>
              <a:ext uri="{FF2B5EF4-FFF2-40B4-BE49-F238E27FC236}">
                <a16:creationId xmlns:a16="http://schemas.microsoft.com/office/drawing/2014/main" id="{C3F92600-71C6-1A69-FC3A-5226CC16B92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17A2079-0E24-F8BB-14CC-261483B0E7A5}"/>
              </a:ext>
            </a:extLst>
          </p:cNvPr>
          <p:cNvSpPr>
            <a:spLocks noGrp="1"/>
          </p:cNvSpPr>
          <p:nvPr>
            <p:ph type="sldNum" sz="quarter" idx="12"/>
          </p:nvPr>
        </p:nvSpPr>
        <p:spPr/>
        <p:txBody>
          <a:bodyPr/>
          <a:lstStyle/>
          <a:p>
            <a:fld id="{965E3958-CD0C-5E48-9CB8-1623F9E63B86}" type="slidenum">
              <a:rPr lang="en-US" altLang="en-US" smtClean="0"/>
              <a:pPr/>
              <a:t>‹#›</a:t>
            </a:fld>
            <a:endParaRPr lang="en-US" altLang="en-US"/>
          </a:p>
        </p:txBody>
      </p:sp>
    </p:spTree>
    <p:extLst>
      <p:ext uri="{BB962C8B-B14F-4D97-AF65-F5344CB8AC3E}">
        <p14:creationId xmlns:p14="http://schemas.microsoft.com/office/powerpoint/2010/main" val="791947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9DA629-5EAF-CDFD-6F03-6E368C8DE7BC}"/>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282B6-C394-40B7-4CB7-409CA3052680}"/>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29491-791C-1A82-79CE-41D7E41C6363}"/>
              </a:ext>
            </a:extLst>
          </p:cNvPr>
          <p:cNvSpPr>
            <a:spLocks noGrp="1"/>
          </p:cNvSpPr>
          <p:nvPr>
            <p:ph type="dt" sz="half" idx="10"/>
          </p:nvPr>
        </p:nvSpPr>
        <p:spPr/>
        <p:txBody>
          <a:bodyPr/>
          <a:lstStyle/>
          <a:p>
            <a:pPr>
              <a:defRPr/>
            </a:pPr>
            <a:fld id="{AF8A8A12-3554-3B48-B974-034869DE278F}" type="datetime1">
              <a:rPr lang="en-US" smtClean="0"/>
              <a:pPr>
                <a:defRPr/>
              </a:pPr>
              <a:t>2/7/2024</a:t>
            </a:fld>
            <a:endParaRPr lang="en-US"/>
          </a:p>
        </p:txBody>
      </p:sp>
      <p:sp>
        <p:nvSpPr>
          <p:cNvPr id="5" name="Footer Placeholder 4">
            <a:extLst>
              <a:ext uri="{FF2B5EF4-FFF2-40B4-BE49-F238E27FC236}">
                <a16:creationId xmlns:a16="http://schemas.microsoft.com/office/drawing/2014/main" id="{3B134979-B3DE-0148-56AC-AA71FB9AB98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14E6756-67A4-529E-8A55-08CC4E3956C6}"/>
              </a:ext>
            </a:extLst>
          </p:cNvPr>
          <p:cNvSpPr>
            <a:spLocks noGrp="1"/>
          </p:cNvSpPr>
          <p:nvPr>
            <p:ph type="sldNum" sz="quarter" idx="12"/>
          </p:nvPr>
        </p:nvSpPr>
        <p:spPr/>
        <p:txBody>
          <a:bodyPr/>
          <a:lstStyle/>
          <a:p>
            <a:fld id="{25DA7209-2159-D041-AE35-E1F80C2141EA}" type="slidenum">
              <a:rPr lang="en-US" altLang="en-US" smtClean="0"/>
              <a:pPr/>
              <a:t>‹#›</a:t>
            </a:fld>
            <a:endParaRPr lang="en-US" altLang="en-US"/>
          </a:p>
        </p:txBody>
      </p:sp>
    </p:spTree>
    <p:extLst>
      <p:ext uri="{BB962C8B-B14F-4D97-AF65-F5344CB8AC3E}">
        <p14:creationId xmlns:p14="http://schemas.microsoft.com/office/powerpoint/2010/main" val="823965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785B4ED-083D-4367-ADF0-FAF6782AF7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6505D7C2-9B76-4D62-BD8C-0AE8C70700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972977"/>
            <a:ext cx="10363200" cy="2387600"/>
          </a:xfrm>
        </p:spPr>
        <p:txBody>
          <a:bodyPr anchor="b">
            <a:normAutofit/>
          </a:bodyPr>
          <a:lstStyle>
            <a:lvl1pPr algn="ct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4452652"/>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DEFCEC93-F523-4874-8A29-86BDF10328B3}"/>
              </a:ext>
            </a:extLst>
          </p:cNvPr>
          <p:cNvSpPr>
            <a:spLocks noGrp="1"/>
          </p:cNvSpPr>
          <p:nvPr>
            <p:ph type="dt" sz="half" idx="10"/>
          </p:nvPr>
        </p:nvSpPr>
        <p:spPr/>
        <p:txBody>
          <a:bodyPr/>
          <a:lstStyle>
            <a:lvl1pPr>
              <a:defRPr/>
            </a:lvl1pPr>
          </a:lstStyle>
          <a:p>
            <a:pPr>
              <a:defRPr/>
            </a:pPr>
            <a:fld id="{938C365C-E2FA-4283-A390-C15CA4EEEEBD}" type="datetime1">
              <a:rPr lang="en-US"/>
              <a:pPr>
                <a:defRPr/>
              </a:pPr>
              <a:t>2/7/2024</a:t>
            </a:fld>
            <a:endParaRPr lang="en-US"/>
          </a:p>
        </p:txBody>
      </p:sp>
      <p:sp>
        <p:nvSpPr>
          <p:cNvPr id="7" name="Footer Placeholder 4">
            <a:extLst>
              <a:ext uri="{FF2B5EF4-FFF2-40B4-BE49-F238E27FC236}">
                <a16:creationId xmlns:a16="http://schemas.microsoft.com/office/drawing/2014/main" id="{1ADB1C95-0CA2-48D4-8366-FACD70AE98A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5498467-1E7B-449D-B57E-15C2E1C37D2C}"/>
              </a:ext>
            </a:extLst>
          </p:cNvPr>
          <p:cNvSpPr>
            <a:spLocks noGrp="1"/>
          </p:cNvSpPr>
          <p:nvPr>
            <p:ph type="sldNum" sz="quarter" idx="12"/>
          </p:nvPr>
        </p:nvSpPr>
        <p:spPr/>
        <p:txBody>
          <a:bodyPr/>
          <a:lstStyle>
            <a:lvl1pPr>
              <a:defRPr/>
            </a:lvl1pPr>
          </a:lstStyle>
          <a:p>
            <a:pPr>
              <a:defRPr/>
            </a:pPr>
            <a:fld id="{6C924E61-4AD2-4530-8E77-BB1371320258}" type="slidenum">
              <a:rPr lang="en-US" altLang="en-US"/>
              <a:pPr>
                <a:defRPr/>
              </a:pPr>
              <a:t>‹#›</a:t>
            </a:fld>
            <a:endParaRPr lang="en-US" altLang="en-US"/>
          </a:p>
        </p:txBody>
      </p:sp>
    </p:spTree>
    <p:extLst>
      <p:ext uri="{BB962C8B-B14F-4D97-AF65-F5344CB8AC3E}">
        <p14:creationId xmlns:p14="http://schemas.microsoft.com/office/powerpoint/2010/main" val="3638860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DCF34AE-5954-43B1-8DBE-89CAE6F261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972977"/>
            <a:ext cx="10363200" cy="2387600"/>
          </a:xfrm>
        </p:spPr>
        <p:txBody>
          <a:bodyPr anchor="b">
            <a:normAutofit/>
          </a:bodyPr>
          <a:lstStyle>
            <a:lvl1pPr algn="ct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4452652"/>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3815B8AF-5967-4610-A1F1-E9DE98159C26}"/>
              </a:ext>
            </a:extLst>
          </p:cNvPr>
          <p:cNvSpPr>
            <a:spLocks noGrp="1"/>
          </p:cNvSpPr>
          <p:nvPr>
            <p:ph type="dt" sz="half" idx="10"/>
          </p:nvPr>
        </p:nvSpPr>
        <p:spPr/>
        <p:txBody>
          <a:bodyPr/>
          <a:lstStyle>
            <a:lvl1pPr>
              <a:defRPr/>
            </a:lvl1pPr>
          </a:lstStyle>
          <a:p>
            <a:pPr>
              <a:defRPr/>
            </a:pPr>
            <a:fld id="{917771BA-2EBC-4761-B96A-AA84C86B6285}" type="datetime1">
              <a:rPr lang="en-US"/>
              <a:pPr>
                <a:defRPr/>
              </a:pPr>
              <a:t>2/7/2024</a:t>
            </a:fld>
            <a:endParaRPr lang="en-US"/>
          </a:p>
        </p:txBody>
      </p:sp>
      <p:sp>
        <p:nvSpPr>
          <p:cNvPr id="6" name="Footer Placeholder 4">
            <a:extLst>
              <a:ext uri="{FF2B5EF4-FFF2-40B4-BE49-F238E27FC236}">
                <a16:creationId xmlns:a16="http://schemas.microsoft.com/office/drawing/2014/main" id="{8DCCDBB1-9CF8-4411-8227-8A19C43968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B38CAD-0F00-4678-BCDE-F1C73E5BD56A}"/>
              </a:ext>
            </a:extLst>
          </p:cNvPr>
          <p:cNvSpPr>
            <a:spLocks noGrp="1"/>
          </p:cNvSpPr>
          <p:nvPr>
            <p:ph type="sldNum" sz="quarter" idx="12"/>
          </p:nvPr>
        </p:nvSpPr>
        <p:spPr/>
        <p:txBody>
          <a:bodyPr/>
          <a:lstStyle>
            <a:lvl1pPr>
              <a:defRPr/>
            </a:lvl1pPr>
          </a:lstStyle>
          <a:p>
            <a:pPr>
              <a:defRPr/>
            </a:pPr>
            <a:fld id="{7F229C25-5E65-4C08-AFA1-29F30839B58A}" type="slidenum">
              <a:rPr lang="en-US" altLang="en-US"/>
              <a:pPr>
                <a:defRPr/>
              </a:pPr>
              <a:t>‹#›</a:t>
            </a:fld>
            <a:endParaRPr lang="en-US" altLang="en-US"/>
          </a:p>
        </p:txBody>
      </p:sp>
    </p:spTree>
    <p:extLst>
      <p:ext uri="{BB962C8B-B14F-4D97-AF65-F5344CB8AC3E}">
        <p14:creationId xmlns:p14="http://schemas.microsoft.com/office/powerpoint/2010/main" val="1546901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F71EA13-9CC2-4594-9640-3B9A23CA3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97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E44369A5-52A2-4CF2-A477-047152F0E927}"/>
              </a:ext>
            </a:extLst>
          </p:cNvPr>
          <p:cNvCxnSpPr/>
          <p:nvPr userDrawn="1"/>
        </p:nvCxnSpPr>
        <p:spPr>
          <a:xfrm>
            <a:off x="0" y="1690688"/>
            <a:ext cx="12192000" cy="0"/>
          </a:xfrm>
          <a:prstGeom prst="line">
            <a:avLst/>
          </a:prstGeom>
          <a:ln w="76200">
            <a:solidFill>
              <a:srgbClr val="C00000"/>
            </a:solidFill>
          </a:ln>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p:nvPr>
        </p:nvSpPr>
        <p:spPr>
          <a:xfrm>
            <a:off x="4425696" y="365126"/>
            <a:ext cx="7376160" cy="896746"/>
          </a:xfrm>
        </p:spPr>
        <p:txBody>
          <a:bodyPr/>
          <a:lstStyle>
            <a:lvl1pPr algn="ctr">
              <a:defRPr/>
            </a:lvl1pPr>
          </a:lstStyle>
          <a:p>
            <a:r>
              <a:rPr lang="en-US"/>
              <a:t>Click to edit Master</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E82829B-B38B-4643-8C9F-263EDC494908}"/>
              </a:ext>
            </a:extLst>
          </p:cNvPr>
          <p:cNvSpPr>
            <a:spLocks noGrp="1"/>
          </p:cNvSpPr>
          <p:nvPr>
            <p:ph type="dt" sz="half" idx="10"/>
          </p:nvPr>
        </p:nvSpPr>
        <p:spPr/>
        <p:txBody>
          <a:bodyPr/>
          <a:lstStyle>
            <a:lvl1pPr>
              <a:defRPr/>
            </a:lvl1pPr>
          </a:lstStyle>
          <a:p>
            <a:pPr>
              <a:defRPr/>
            </a:pPr>
            <a:fld id="{32609F7F-20CF-46CD-9653-A41753EEE3B1}" type="datetime1">
              <a:rPr lang="en-US"/>
              <a:pPr>
                <a:defRPr/>
              </a:pPr>
              <a:t>2/7/2024</a:t>
            </a:fld>
            <a:endParaRPr lang="en-US"/>
          </a:p>
        </p:txBody>
      </p:sp>
      <p:sp>
        <p:nvSpPr>
          <p:cNvPr id="7" name="Footer Placeholder 4">
            <a:extLst>
              <a:ext uri="{FF2B5EF4-FFF2-40B4-BE49-F238E27FC236}">
                <a16:creationId xmlns:a16="http://schemas.microsoft.com/office/drawing/2014/main" id="{E37F758D-F123-44E3-AF77-4AB6A04E756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0D61E7F-5F9C-40C3-A2D7-1ECEA359249A}"/>
              </a:ext>
            </a:extLst>
          </p:cNvPr>
          <p:cNvSpPr>
            <a:spLocks noGrp="1"/>
          </p:cNvSpPr>
          <p:nvPr>
            <p:ph type="sldNum" sz="quarter" idx="12"/>
          </p:nvPr>
        </p:nvSpPr>
        <p:spPr/>
        <p:txBody>
          <a:bodyPr/>
          <a:lstStyle>
            <a:lvl1pPr>
              <a:defRPr/>
            </a:lvl1pPr>
          </a:lstStyle>
          <a:p>
            <a:pPr>
              <a:defRPr/>
            </a:pPr>
            <a:fld id="{701EDA5A-3EEA-4408-9110-34519F75894B}" type="slidenum">
              <a:rPr lang="en-US" altLang="en-US"/>
              <a:pPr>
                <a:defRPr/>
              </a:pPr>
              <a:t>‹#›</a:t>
            </a:fld>
            <a:endParaRPr lang="en-US" altLang="en-US"/>
          </a:p>
        </p:txBody>
      </p:sp>
    </p:spTree>
    <p:extLst>
      <p:ext uri="{BB962C8B-B14F-4D97-AF65-F5344CB8AC3E}">
        <p14:creationId xmlns:p14="http://schemas.microsoft.com/office/powerpoint/2010/main" val="1224014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27103F-FAD3-406D-919C-795ECC7FF446}"/>
              </a:ext>
            </a:extLst>
          </p:cNvPr>
          <p:cNvSpPr>
            <a:spLocks noGrp="1"/>
          </p:cNvSpPr>
          <p:nvPr>
            <p:ph type="dt" sz="half" idx="10"/>
          </p:nvPr>
        </p:nvSpPr>
        <p:spPr/>
        <p:txBody>
          <a:bodyPr/>
          <a:lstStyle>
            <a:lvl1pPr>
              <a:defRPr/>
            </a:lvl1pPr>
          </a:lstStyle>
          <a:p>
            <a:pPr>
              <a:defRPr/>
            </a:pPr>
            <a:fld id="{62D1C056-577A-4795-A084-1FFBB6FD104E}" type="datetime1">
              <a:rPr lang="en-US"/>
              <a:pPr>
                <a:defRPr/>
              </a:pPr>
              <a:t>2/7/2024</a:t>
            </a:fld>
            <a:endParaRPr lang="en-US"/>
          </a:p>
        </p:txBody>
      </p:sp>
      <p:sp>
        <p:nvSpPr>
          <p:cNvPr id="5" name="Footer Placeholder 4">
            <a:extLst>
              <a:ext uri="{FF2B5EF4-FFF2-40B4-BE49-F238E27FC236}">
                <a16:creationId xmlns:a16="http://schemas.microsoft.com/office/drawing/2014/main" id="{2F243B4D-1010-4D54-8CBA-E0D27460EE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2693BE-6A88-4F13-97BA-B9F688840119}"/>
              </a:ext>
            </a:extLst>
          </p:cNvPr>
          <p:cNvSpPr>
            <a:spLocks noGrp="1"/>
          </p:cNvSpPr>
          <p:nvPr>
            <p:ph type="sldNum" sz="quarter" idx="12"/>
          </p:nvPr>
        </p:nvSpPr>
        <p:spPr/>
        <p:txBody>
          <a:bodyPr/>
          <a:lstStyle>
            <a:lvl1pPr>
              <a:defRPr/>
            </a:lvl1pPr>
          </a:lstStyle>
          <a:p>
            <a:pPr>
              <a:defRPr/>
            </a:pPr>
            <a:fld id="{A71B507E-5FC8-43C8-B292-0F8F16ADDCA9}" type="slidenum">
              <a:rPr lang="en-US" altLang="en-US"/>
              <a:pPr>
                <a:defRPr/>
              </a:pPr>
              <a:t>‹#›</a:t>
            </a:fld>
            <a:endParaRPr lang="en-US" altLang="en-US"/>
          </a:p>
        </p:txBody>
      </p:sp>
    </p:spTree>
    <p:extLst>
      <p:ext uri="{BB962C8B-B14F-4D97-AF65-F5344CB8AC3E}">
        <p14:creationId xmlns:p14="http://schemas.microsoft.com/office/powerpoint/2010/main" val="1538983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012BB79-F0DC-40E0-8157-9A3A1B48F1CD}"/>
              </a:ext>
            </a:extLst>
          </p:cNvPr>
          <p:cNvSpPr>
            <a:spLocks noGrp="1"/>
          </p:cNvSpPr>
          <p:nvPr>
            <p:ph type="dt" sz="half" idx="10"/>
          </p:nvPr>
        </p:nvSpPr>
        <p:spPr/>
        <p:txBody>
          <a:bodyPr/>
          <a:lstStyle>
            <a:lvl1pPr>
              <a:defRPr/>
            </a:lvl1pPr>
          </a:lstStyle>
          <a:p>
            <a:pPr>
              <a:defRPr/>
            </a:pPr>
            <a:fld id="{AA9FDB78-8863-4562-B929-0107E22C258D}" type="datetime1">
              <a:rPr lang="en-US"/>
              <a:pPr>
                <a:defRPr/>
              </a:pPr>
              <a:t>2/7/2024</a:t>
            </a:fld>
            <a:endParaRPr lang="en-US"/>
          </a:p>
        </p:txBody>
      </p:sp>
      <p:sp>
        <p:nvSpPr>
          <p:cNvPr id="6" name="Footer Placeholder 4">
            <a:extLst>
              <a:ext uri="{FF2B5EF4-FFF2-40B4-BE49-F238E27FC236}">
                <a16:creationId xmlns:a16="http://schemas.microsoft.com/office/drawing/2014/main" id="{C1CBBCE3-4136-42A1-80E4-B01E7FEF42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DB4A4A-C5E4-475D-8900-2D1E3671B23D}"/>
              </a:ext>
            </a:extLst>
          </p:cNvPr>
          <p:cNvSpPr>
            <a:spLocks noGrp="1"/>
          </p:cNvSpPr>
          <p:nvPr>
            <p:ph type="sldNum" sz="quarter" idx="12"/>
          </p:nvPr>
        </p:nvSpPr>
        <p:spPr/>
        <p:txBody>
          <a:bodyPr/>
          <a:lstStyle>
            <a:lvl1pPr>
              <a:defRPr/>
            </a:lvl1pPr>
          </a:lstStyle>
          <a:p>
            <a:pPr>
              <a:defRPr/>
            </a:pPr>
            <a:fld id="{8E134F28-A2D4-4368-B470-C5BBCC9299B7}" type="slidenum">
              <a:rPr lang="en-US" altLang="en-US"/>
              <a:pPr>
                <a:defRPr/>
              </a:pPr>
              <a:t>‹#›</a:t>
            </a:fld>
            <a:endParaRPr lang="en-US" altLang="en-US"/>
          </a:p>
        </p:txBody>
      </p:sp>
    </p:spTree>
    <p:extLst>
      <p:ext uri="{BB962C8B-B14F-4D97-AF65-F5344CB8AC3E}">
        <p14:creationId xmlns:p14="http://schemas.microsoft.com/office/powerpoint/2010/main" val="2412081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9704702-79D2-4CF8-9E3D-06A48D068361}"/>
              </a:ext>
            </a:extLst>
          </p:cNvPr>
          <p:cNvSpPr>
            <a:spLocks noGrp="1"/>
          </p:cNvSpPr>
          <p:nvPr>
            <p:ph type="dt" sz="half" idx="10"/>
          </p:nvPr>
        </p:nvSpPr>
        <p:spPr/>
        <p:txBody>
          <a:bodyPr/>
          <a:lstStyle>
            <a:lvl1pPr>
              <a:defRPr/>
            </a:lvl1pPr>
          </a:lstStyle>
          <a:p>
            <a:pPr>
              <a:defRPr/>
            </a:pPr>
            <a:fld id="{45E8076A-7821-4E82-979F-4FB6A6146518}" type="datetime1">
              <a:rPr lang="en-US"/>
              <a:pPr>
                <a:defRPr/>
              </a:pPr>
              <a:t>2/7/2024</a:t>
            </a:fld>
            <a:endParaRPr lang="en-US"/>
          </a:p>
        </p:txBody>
      </p:sp>
      <p:sp>
        <p:nvSpPr>
          <p:cNvPr id="8" name="Footer Placeholder 4">
            <a:extLst>
              <a:ext uri="{FF2B5EF4-FFF2-40B4-BE49-F238E27FC236}">
                <a16:creationId xmlns:a16="http://schemas.microsoft.com/office/drawing/2014/main" id="{A8EE90B9-8853-430E-A67E-7E62E4032E2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5C23B33-77CE-4855-9F01-3FA32E8DDCD6}"/>
              </a:ext>
            </a:extLst>
          </p:cNvPr>
          <p:cNvSpPr>
            <a:spLocks noGrp="1"/>
          </p:cNvSpPr>
          <p:nvPr>
            <p:ph type="sldNum" sz="quarter" idx="12"/>
          </p:nvPr>
        </p:nvSpPr>
        <p:spPr/>
        <p:txBody>
          <a:bodyPr/>
          <a:lstStyle>
            <a:lvl1pPr>
              <a:defRPr/>
            </a:lvl1pPr>
          </a:lstStyle>
          <a:p>
            <a:pPr>
              <a:defRPr/>
            </a:pPr>
            <a:fld id="{40B0D934-8688-4819-8EC8-97F9402DD905}" type="slidenum">
              <a:rPr lang="en-US" altLang="en-US"/>
              <a:pPr>
                <a:defRPr/>
              </a:pPr>
              <a:t>‹#›</a:t>
            </a:fld>
            <a:endParaRPr lang="en-US" altLang="en-US"/>
          </a:p>
        </p:txBody>
      </p:sp>
    </p:spTree>
    <p:extLst>
      <p:ext uri="{BB962C8B-B14F-4D97-AF65-F5344CB8AC3E}">
        <p14:creationId xmlns:p14="http://schemas.microsoft.com/office/powerpoint/2010/main" val="184092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D3A3747-963F-49CB-B1A4-613300CCF528}"/>
              </a:ext>
            </a:extLst>
          </p:cNvPr>
          <p:cNvSpPr>
            <a:spLocks noGrp="1"/>
          </p:cNvSpPr>
          <p:nvPr>
            <p:ph type="dt" sz="half" idx="10"/>
          </p:nvPr>
        </p:nvSpPr>
        <p:spPr/>
        <p:txBody>
          <a:bodyPr/>
          <a:lstStyle>
            <a:lvl1pPr>
              <a:defRPr/>
            </a:lvl1pPr>
          </a:lstStyle>
          <a:p>
            <a:pPr>
              <a:defRPr/>
            </a:pPr>
            <a:fld id="{92A006E2-92E0-408F-83FB-A6E4BAD22EA0}" type="datetime1">
              <a:rPr lang="en-US"/>
              <a:pPr>
                <a:defRPr/>
              </a:pPr>
              <a:t>2/7/2024</a:t>
            </a:fld>
            <a:endParaRPr lang="en-US"/>
          </a:p>
        </p:txBody>
      </p:sp>
      <p:sp>
        <p:nvSpPr>
          <p:cNvPr id="4" name="Footer Placeholder 4">
            <a:extLst>
              <a:ext uri="{FF2B5EF4-FFF2-40B4-BE49-F238E27FC236}">
                <a16:creationId xmlns:a16="http://schemas.microsoft.com/office/drawing/2014/main" id="{7EA70BD5-6537-4585-81F7-E3E5A2C649C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FFA0583-D440-4440-936B-EE0704B44EAB}"/>
              </a:ext>
            </a:extLst>
          </p:cNvPr>
          <p:cNvSpPr>
            <a:spLocks noGrp="1"/>
          </p:cNvSpPr>
          <p:nvPr>
            <p:ph type="sldNum" sz="quarter" idx="12"/>
          </p:nvPr>
        </p:nvSpPr>
        <p:spPr/>
        <p:txBody>
          <a:bodyPr/>
          <a:lstStyle>
            <a:lvl1pPr>
              <a:defRPr/>
            </a:lvl1pPr>
          </a:lstStyle>
          <a:p>
            <a:pPr>
              <a:defRPr/>
            </a:pPr>
            <a:fld id="{AA54B165-66FF-482D-9B6A-4E16E7C747A7}" type="slidenum">
              <a:rPr lang="en-US" altLang="en-US"/>
              <a:pPr>
                <a:defRPr/>
              </a:pPr>
              <a:t>‹#›</a:t>
            </a:fld>
            <a:endParaRPr lang="en-US" altLang="en-US"/>
          </a:p>
        </p:txBody>
      </p:sp>
    </p:spTree>
    <p:extLst>
      <p:ext uri="{BB962C8B-B14F-4D97-AF65-F5344CB8AC3E}">
        <p14:creationId xmlns:p14="http://schemas.microsoft.com/office/powerpoint/2010/main" val="93447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9783-6299-EFFA-C804-7387AA39A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EE3F2B-78FD-546D-EA0A-469D8F3F8B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E3F58F-953E-AA3D-5FD0-CBB9DFAE8FFE}"/>
              </a:ext>
            </a:extLst>
          </p:cNvPr>
          <p:cNvSpPr>
            <a:spLocks noGrp="1"/>
          </p:cNvSpPr>
          <p:nvPr>
            <p:ph type="dt" sz="half" idx="10"/>
          </p:nvPr>
        </p:nvSpPr>
        <p:spPr/>
        <p:txBody>
          <a:bodyPr/>
          <a:lstStyle/>
          <a:p>
            <a:fld id="{48A87A34-81AB-432B-8DAE-1953F412C126}" type="datetimeFigureOut">
              <a:rPr lang="en-US" smtClean="0"/>
              <a:t>2/7/2024</a:t>
            </a:fld>
            <a:endParaRPr lang="en-US"/>
          </a:p>
        </p:txBody>
      </p:sp>
      <p:sp>
        <p:nvSpPr>
          <p:cNvPr id="5" name="Footer Placeholder 4">
            <a:extLst>
              <a:ext uri="{FF2B5EF4-FFF2-40B4-BE49-F238E27FC236}">
                <a16:creationId xmlns:a16="http://schemas.microsoft.com/office/drawing/2014/main" id="{06AD4923-9E94-02DB-75D3-F0E81937A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D3AD7-1F19-D471-EDF6-AA7A0BE1179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062013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007511D-5A32-4F1E-870F-BA763A0C2AA3}"/>
              </a:ext>
            </a:extLst>
          </p:cNvPr>
          <p:cNvSpPr>
            <a:spLocks noGrp="1"/>
          </p:cNvSpPr>
          <p:nvPr>
            <p:ph type="dt" sz="half" idx="10"/>
          </p:nvPr>
        </p:nvSpPr>
        <p:spPr/>
        <p:txBody>
          <a:bodyPr/>
          <a:lstStyle>
            <a:lvl1pPr>
              <a:defRPr/>
            </a:lvl1pPr>
          </a:lstStyle>
          <a:p>
            <a:pPr>
              <a:defRPr/>
            </a:pPr>
            <a:fld id="{F01A599F-4457-4EAD-93A6-6877E3B5EE7D}" type="datetime1">
              <a:rPr lang="en-US"/>
              <a:pPr>
                <a:defRPr/>
              </a:pPr>
              <a:t>2/7/2024</a:t>
            </a:fld>
            <a:endParaRPr lang="en-US"/>
          </a:p>
        </p:txBody>
      </p:sp>
      <p:sp>
        <p:nvSpPr>
          <p:cNvPr id="3" name="Footer Placeholder 4">
            <a:extLst>
              <a:ext uri="{FF2B5EF4-FFF2-40B4-BE49-F238E27FC236}">
                <a16:creationId xmlns:a16="http://schemas.microsoft.com/office/drawing/2014/main" id="{4CC54BE0-0A2C-4A13-9940-34B4EC664D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8DD2035-3E2F-4B15-8FFE-D1BE532AD660}"/>
              </a:ext>
            </a:extLst>
          </p:cNvPr>
          <p:cNvSpPr>
            <a:spLocks noGrp="1"/>
          </p:cNvSpPr>
          <p:nvPr>
            <p:ph type="sldNum" sz="quarter" idx="12"/>
          </p:nvPr>
        </p:nvSpPr>
        <p:spPr/>
        <p:txBody>
          <a:bodyPr/>
          <a:lstStyle>
            <a:lvl1pPr>
              <a:defRPr/>
            </a:lvl1pPr>
          </a:lstStyle>
          <a:p>
            <a:pPr>
              <a:defRPr/>
            </a:pPr>
            <a:fld id="{00367750-F152-4BBC-9D9B-349795B743FB}" type="slidenum">
              <a:rPr lang="en-US" altLang="en-US"/>
              <a:pPr>
                <a:defRPr/>
              </a:pPr>
              <a:t>‹#›</a:t>
            </a:fld>
            <a:endParaRPr lang="en-US" altLang="en-US"/>
          </a:p>
        </p:txBody>
      </p:sp>
    </p:spTree>
    <p:extLst>
      <p:ext uri="{BB962C8B-B14F-4D97-AF65-F5344CB8AC3E}">
        <p14:creationId xmlns:p14="http://schemas.microsoft.com/office/powerpoint/2010/main" val="3011650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58B7E6F-1484-42D7-9AC7-8CAFC2FA5EC6}"/>
              </a:ext>
            </a:extLst>
          </p:cNvPr>
          <p:cNvSpPr>
            <a:spLocks noGrp="1"/>
          </p:cNvSpPr>
          <p:nvPr>
            <p:ph type="dt" sz="half" idx="10"/>
          </p:nvPr>
        </p:nvSpPr>
        <p:spPr/>
        <p:txBody>
          <a:bodyPr/>
          <a:lstStyle>
            <a:lvl1pPr>
              <a:defRPr/>
            </a:lvl1pPr>
          </a:lstStyle>
          <a:p>
            <a:pPr>
              <a:defRPr/>
            </a:pPr>
            <a:fld id="{3698FA7A-D32A-4B4A-9DD3-26D37F40FEA9}" type="datetime1">
              <a:rPr lang="en-US"/>
              <a:pPr>
                <a:defRPr/>
              </a:pPr>
              <a:t>2/7/2024</a:t>
            </a:fld>
            <a:endParaRPr lang="en-US"/>
          </a:p>
        </p:txBody>
      </p:sp>
      <p:sp>
        <p:nvSpPr>
          <p:cNvPr id="6" name="Footer Placeholder 4">
            <a:extLst>
              <a:ext uri="{FF2B5EF4-FFF2-40B4-BE49-F238E27FC236}">
                <a16:creationId xmlns:a16="http://schemas.microsoft.com/office/drawing/2014/main" id="{970EF701-2640-47D0-8155-9101E3C67C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2034C9-5B55-4094-B8D1-DF95E8379099}"/>
              </a:ext>
            </a:extLst>
          </p:cNvPr>
          <p:cNvSpPr>
            <a:spLocks noGrp="1"/>
          </p:cNvSpPr>
          <p:nvPr>
            <p:ph type="sldNum" sz="quarter" idx="12"/>
          </p:nvPr>
        </p:nvSpPr>
        <p:spPr/>
        <p:txBody>
          <a:bodyPr/>
          <a:lstStyle>
            <a:lvl1pPr>
              <a:defRPr/>
            </a:lvl1pPr>
          </a:lstStyle>
          <a:p>
            <a:pPr>
              <a:defRPr/>
            </a:pPr>
            <a:fld id="{7FED99B9-CEF5-4D9A-874F-7791E58FF62C}" type="slidenum">
              <a:rPr lang="en-US" altLang="en-US"/>
              <a:pPr>
                <a:defRPr/>
              </a:pPr>
              <a:t>‹#›</a:t>
            </a:fld>
            <a:endParaRPr lang="en-US" altLang="en-US"/>
          </a:p>
        </p:txBody>
      </p:sp>
    </p:spTree>
    <p:extLst>
      <p:ext uri="{BB962C8B-B14F-4D97-AF65-F5344CB8AC3E}">
        <p14:creationId xmlns:p14="http://schemas.microsoft.com/office/powerpoint/2010/main" val="299796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915D39A-50C2-41D7-B6D0-DC48B7D9238E}"/>
              </a:ext>
            </a:extLst>
          </p:cNvPr>
          <p:cNvSpPr>
            <a:spLocks noGrp="1"/>
          </p:cNvSpPr>
          <p:nvPr>
            <p:ph type="dt" sz="half" idx="10"/>
          </p:nvPr>
        </p:nvSpPr>
        <p:spPr/>
        <p:txBody>
          <a:bodyPr/>
          <a:lstStyle>
            <a:lvl1pPr>
              <a:defRPr/>
            </a:lvl1pPr>
          </a:lstStyle>
          <a:p>
            <a:pPr>
              <a:defRPr/>
            </a:pPr>
            <a:fld id="{E3BCBDEE-8E6E-4836-88C0-4C8A45FD49FA}" type="datetime1">
              <a:rPr lang="en-US"/>
              <a:pPr>
                <a:defRPr/>
              </a:pPr>
              <a:t>2/7/2024</a:t>
            </a:fld>
            <a:endParaRPr lang="en-US"/>
          </a:p>
        </p:txBody>
      </p:sp>
      <p:sp>
        <p:nvSpPr>
          <p:cNvPr id="6" name="Footer Placeholder 4">
            <a:extLst>
              <a:ext uri="{FF2B5EF4-FFF2-40B4-BE49-F238E27FC236}">
                <a16:creationId xmlns:a16="http://schemas.microsoft.com/office/drawing/2014/main" id="{C3B56A98-AA88-4E1E-9110-7E4A5BAA95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1E5649-9C71-4238-A6B1-00A065AB1EAD}"/>
              </a:ext>
            </a:extLst>
          </p:cNvPr>
          <p:cNvSpPr>
            <a:spLocks noGrp="1"/>
          </p:cNvSpPr>
          <p:nvPr>
            <p:ph type="sldNum" sz="quarter" idx="12"/>
          </p:nvPr>
        </p:nvSpPr>
        <p:spPr/>
        <p:txBody>
          <a:bodyPr/>
          <a:lstStyle>
            <a:lvl1pPr>
              <a:defRPr/>
            </a:lvl1pPr>
          </a:lstStyle>
          <a:p>
            <a:pPr>
              <a:defRPr/>
            </a:pPr>
            <a:fld id="{D2596026-D4A6-4879-A1FB-35507D14FEDF}" type="slidenum">
              <a:rPr lang="en-US" altLang="en-US"/>
              <a:pPr>
                <a:defRPr/>
              </a:pPr>
              <a:t>‹#›</a:t>
            </a:fld>
            <a:endParaRPr lang="en-US" altLang="en-US"/>
          </a:p>
        </p:txBody>
      </p:sp>
    </p:spTree>
    <p:extLst>
      <p:ext uri="{BB962C8B-B14F-4D97-AF65-F5344CB8AC3E}">
        <p14:creationId xmlns:p14="http://schemas.microsoft.com/office/powerpoint/2010/main" val="1973772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5FE37-A5E5-4BDE-A723-50A978993F72}"/>
              </a:ext>
            </a:extLst>
          </p:cNvPr>
          <p:cNvSpPr>
            <a:spLocks noGrp="1"/>
          </p:cNvSpPr>
          <p:nvPr>
            <p:ph type="dt" sz="half" idx="10"/>
          </p:nvPr>
        </p:nvSpPr>
        <p:spPr/>
        <p:txBody>
          <a:bodyPr/>
          <a:lstStyle>
            <a:lvl1pPr>
              <a:defRPr/>
            </a:lvl1pPr>
          </a:lstStyle>
          <a:p>
            <a:pPr>
              <a:defRPr/>
            </a:pPr>
            <a:fld id="{A8E702AD-51FC-4035-AC0C-877EABF41792}" type="datetime1">
              <a:rPr lang="en-US"/>
              <a:pPr>
                <a:defRPr/>
              </a:pPr>
              <a:t>2/7/2024</a:t>
            </a:fld>
            <a:endParaRPr lang="en-US"/>
          </a:p>
        </p:txBody>
      </p:sp>
      <p:sp>
        <p:nvSpPr>
          <p:cNvPr id="5" name="Footer Placeholder 4">
            <a:extLst>
              <a:ext uri="{FF2B5EF4-FFF2-40B4-BE49-F238E27FC236}">
                <a16:creationId xmlns:a16="http://schemas.microsoft.com/office/drawing/2014/main" id="{3863784D-319B-4E41-B423-5D46699FD9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0563CD-24E9-4DF8-BB46-A3BCE9EA2DCF}"/>
              </a:ext>
            </a:extLst>
          </p:cNvPr>
          <p:cNvSpPr>
            <a:spLocks noGrp="1"/>
          </p:cNvSpPr>
          <p:nvPr>
            <p:ph type="sldNum" sz="quarter" idx="12"/>
          </p:nvPr>
        </p:nvSpPr>
        <p:spPr/>
        <p:txBody>
          <a:bodyPr/>
          <a:lstStyle>
            <a:lvl1pPr>
              <a:defRPr/>
            </a:lvl1pPr>
          </a:lstStyle>
          <a:p>
            <a:pPr>
              <a:defRPr/>
            </a:pPr>
            <a:fld id="{4FF7835F-F3D7-4517-8F35-CC17E176FD4A}" type="slidenum">
              <a:rPr lang="en-US" altLang="en-US"/>
              <a:pPr>
                <a:defRPr/>
              </a:pPr>
              <a:t>‹#›</a:t>
            </a:fld>
            <a:endParaRPr lang="en-US" altLang="en-US"/>
          </a:p>
        </p:txBody>
      </p:sp>
    </p:spTree>
    <p:extLst>
      <p:ext uri="{BB962C8B-B14F-4D97-AF65-F5344CB8AC3E}">
        <p14:creationId xmlns:p14="http://schemas.microsoft.com/office/powerpoint/2010/main" val="862273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222B8-C94B-47F8-97BB-3B8610C46868}"/>
              </a:ext>
            </a:extLst>
          </p:cNvPr>
          <p:cNvSpPr>
            <a:spLocks noGrp="1"/>
          </p:cNvSpPr>
          <p:nvPr>
            <p:ph type="dt" sz="half" idx="10"/>
          </p:nvPr>
        </p:nvSpPr>
        <p:spPr/>
        <p:txBody>
          <a:bodyPr/>
          <a:lstStyle>
            <a:lvl1pPr>
              <a:defRPr/>
            </a:lvl1pPr>
          </a:lstStyle>
          <a:p>
            <a:pPr>
              <a:defRPr/>
            </a:pPr>
            <a:fld id="{87F222D1-7EE6-44C2-A589-A95769664680}" type="datetime1">
              <a:rPr lang="en-US"/>
              <a:pPr>
                <a:defRPr/>
              </a:pPr>
              <a:t>2/7/2024</a:t>
            </a:fld>
            <a:endParaRPr lang="en-US"/>
          </a:p>
        </p:txBody>
      </p:sp>
      <p:sp>
        <p:nvSpPr>
          <p:cNvPr id="5" name="Footer Placeholder 4">
            <a:extLst>
              <a:ext uri="{FF2B5EF4-FFF2-40B4-BE49-F238E27FC236}">
                <a16:creationId xmlns:a16="http://schemas.microsoft.com/office/drawing/2014/main" id="{D432E311-2D6E-43E9-8768-4031553488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564606-9867-494F-9E69-71CD0460FC0F}"/>
              </a:ext>
            </a:extLst>
          </p:cNvPr>
          <p:cNvSpPr>
            <a:spLocks noGrp="1"/>
          </p:cNvSpPr>
          <p:nvPr>
            <p:ph type="sldNum" sz="quarter" idx="12"/>
          </p:nvPr>
        </p:nvSpPr>
        <p:spPr/>
        <p:txBody>
          <a:bodyPr/>
          <a:lstStyle>
            <a:lvl1pPr>
              <a:defRPr/>
            </a:lvl1pPr>
          </a:lstStyle>
          <a:p>
            <a:pPr>
              <a:defRPr/>
            </a:pPr>
            <a:fld id="{2D5F65BC-124B-4F94-A56A-6767049D038A}" type="slidenum">
              <a:rPr lang="en-US" altLang="en-US"/>
              <a:pPr>
                <a:defRPr/>
              </a:pPr>
              <a:t>‹#›</a:t>
            </a:fld>
            <a:endParaRPr lang="en-US" altLang="en-US"/>
          </a:p>
        </p:txBody>
      </p:sp>
    </p:spTree>
    <p:extLst>
      <p:ext uri="{BB962C8B-B14F-4D97-AF65-F5344CB8AC3E}">
        <p14:creationId xmlns:p14="http://schemas.microsoft.com/office/powerpoint/2010/main" val="213516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B3A824-1A51-4B26-AD58-A6D8E14F6C04}" type="datetimeFigureOut">
              <a:rPr lang="en-US" dirty="0"/>
              <a:t>2/7/2024</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037669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162C4-EDD9-4389-A98B-B87ECEA2A816}" type="datetimeFigureOut">
              <a:rPr lang="en-US" dirty="0"/>
              <a:t>2/7/2024</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368278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2/7/2024</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943523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54B2F-12DE-47F5-8894-472B206D2E1E}" type="datetimeFigureOut">
              <a:rPr lang="en-US" dirty="0"/>
              <a:t>2/7/2024</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697623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30E46F-7819-4ACF-B48B-48222C2ACC88}" type="datetimeFigureOut">
              <a:rPr lang="en-US" dirty="0"/>
              <a:t>2/7/2024</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93195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C095E-8E90-75AA-FCEB-E084349D2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D03E76-FC20-6BCF-A33D-A63C298855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061C8C-F0D0-965C-1041-A45CA3A4BA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4BC534-A00A-7FF7-0C9E-4F42C4422A4E}"/>
              </a:ext>
            </a:extLst>
          </p:cNvPr>
          <p:cNvSpPr>
            <a:spLocks noGrp="1"/>
          </p:cNvSpPr>
          <p:nvPr>
            <p:ph type="dt" sz="half" idx="10"/>
          </p:nvPr>
        </p:nvSpPr>
        <p:spPr/>
        <p:txBody>
          <a:bodyPr/>
          <a:lstStyle/>
          <a:p>
            <a:fld id="{48A87A34-81AB-432B-8DAE-1953F412C126}" type="datetimeFigureOut">
              <a:rPr lang="en-US" smtClean="0"/>
              <a:t>2/7/2024</a:t>
            </a:fld>
            <a:endParaRPr lang="en-US"/>
          </a:p>
        </p:txBody>
      </p:sp>
      <p:sp>
        <p:nvSpPr>
          <p:cNvPr id="6" name="Footer Placeholder 5">
            <a:extLst>
              <a:ext uri="{FF2B5EF4-FFF2-40B4-BE49-F238E27FC236}">
                <a16:creationId xmlns:a16="http://schemas.microsoft.com/office/drawing/2014/main" id="{AFE194D2-3197-127D-F43D-521E3CF8F1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461DBE-98F9-245D-0195-D12D988DC4E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72483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dirty="0"/>
              <a:t>2/7/2024</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3908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2/7/2024</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7438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2/7/2024</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800347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2/7/2024</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937268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7E33E-8B18-4087-B112-809917729534}" type="datetimeFigureOut">
              <a:rPr lang="en-US" dirty="0"/>
              <a:t>2/7/2024</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9210575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FE419-2371-464F-8239-3959401C3561}" type="datetimeFigureOut">
              <a:rPr lang="en-US" dirty="0"/>
              <a:t>2/7/2024</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19183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2/7/2024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F99D-3735-36DC-9272-D385A9B2D8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631B4D-7DE8-0B7D-F9D5-4F7174725A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15CF5F-024E-6A69-959E-52277FCC5C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F3153C-FF94-78F6-FCE7-2E0DBB4886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80E3F9-5BBB-C1A8-425F-6337B46F9E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3E18E4-A067-ECC2-EC36-68B4249298B7}"/>
              </a:ext>
            </a:extLst>
          </p:cNvPr>
          <p:cNvSpPr>
            <a:spLocks noGrp="1"/>
          </p:cNvSpPr>
          <p:nvPr>
            <p:ph type="dt" sz="half" idx="10"/>
          </p:nvPr>
        </p:nvSpPr>
        <p:spPr/>
        <p:txBody>
          <a:bodyPr/>
          <a:lstStyle/>
          <a:p>
            <a:fld id="{48A87A34-81AB-432B-8DAE-1953F412C126}" type="datetimeFigureOut">
              <a:rPr lang="en-US" smtClean="0"/>
              <a:t>2/7/2024</a:t>
            </a:fld>
            <a:endParaRPr lang="en-US"/>
          </a:p>
        </p:txBody>
      </p:sp>
      <p:sp>
        <p:nvSpPr>
          <p:cNvPr id="8" name="Footer Placeholder 7">
            <a:extLst>
              <a:ext uri="{FF2B5EF4-FFF2-40B4-BE49-F238E27FC236}">
                <a16:creationId xmlns:a16="http://schemas.microsoft.com/office/drawing/2014/main" id="{9F076658-69D4-B00E-459F-482AE2B272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0EEBF6-FE05-D323-315C-362E67FC0F91}"/>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720433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2/7/2024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AB9D0-D3F7-039F-9877-3B9503AA3F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224383-433F-9C53-E16D-2E5F3957FD78}"/>
              </a:ext>
            </a:extLst>
          </p:cNvPr>
          <p:cNvSpPr>
            <a:spLocks noGrp="1"/>
          </p:cNvSpPr>
          <p:nvPr>
            <p:ph type="dt" sz="half" idx="10"/>
          </p:nvPr>
        </p:nvSpPr>
        <p:spPr/>
        <p:txBody>
          <a:bodyPr/>
          <a:lstStyle/>
          <a:p>
            <a:fld id="{48A87A34-81AB-432B-8DAE-1953F412C126}" type="datetimeFigureOut">
              <a:rPr lang="en-US" smtClean="0"/>
              <a:t>2/7/2024</a:t>
            </a:fld>
            <a:endParaRPr lang="en-US"/>
          </a:p>
        </p:txBody>
      </p:sp>
      <p:sp>
        <p:nvSpPr>
          <p:cNvPr id="4" name="Footer Placeholder 3">
            <a:extLst>
              <a:ext uri="{FF2B5EF4-FFF2-40B4-BE49-F238E27FC236}">
                <a16:creationId xmlns:a16="http://schemas.microsoft.com/office/drawing/2014/main" id="{56D92C01-17B3-323B-F95A-6163B26C6D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8AC790-D176-3E6C-2E16-8CEB32A3779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88565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48638F-0842-0E25-AFB4-9A187C817965}"/>
              </a:ext>
            </a:extLst>
          </p:cNvPr>
          <p:cNvSpPr>
            <a:spLocks noGrp="1"/>
          </p:cNvSpPr>
          <p:nvPr>
            <p:ph type="dt" sz="half" idx="10"/>
          </p:nvPr>
        </p:nvSpPr>
        <p:spPr/>
        <p:txBody>
          <a:bodyPr/>
          <a:lstStyle/>
          <a:p>
            <a:fld id="{48A87A34-81AB-432B-8DAE-1953F412C126}" type="datetimeFigureOut">
              <a:rPr lang="en-US" smtClean="0"/>
              <a:t>2/7/2024</a:t>
            </a:fld>
            <a:endParaRPr lang="en-US"/>
          </a:p>
        </p:txBody>
      </p:sp>
      <p:sp>
        <p:nvSpPr>
          <p:cNvPr id="3" name="Footer Placeholder 2">
            <a:extLst>
              <a:ext uri="{FF2B5EF4-FFF2-40B4-BE49-F238E27FC236}">
                <a16:creationId xmlns:a16="http://schemas.microsoft.com/office/drawing/2014/main" id="{7D3F049E-23F4-73CD-1CD7-2A79039B88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43D5C2-D88E-CE9A-2786-EF6C3BD648F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0826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DFF80-9807-3C50-D383-6607BAD63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CEC0F4-5D3B-56FD-8482-7D65FEAEA2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3C5488-5E99-201E-3977-9DC6BB7ABA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18B81-9EC2-CE2D-83EB-206FDB38B3A6}"/>
              </a:ext>
            </a:extLst>
          </p:cNvPr>
          <p:cNvSpPr>
            <a:spLocks noGrp="1"/>
          </p:cNvSpPr>
          <p:nvPr>
            <p:ph type="dt" sz="half" idx="10"/>
          </p:nvPr>
        </p:nvSpPr>
        <p:spPr/>
        <p:txBody>
          <a:bodyPr/>
          <a:lstStyle/>
          <a:p>
            <a:fld id="{48A87A34-81AB-432B-8DAE-1953F412C126}" type="datetimeFigureOut">
              <a:rPr lang="en-US" smtClean="0"/>
              <a:t>2/7/2024</a:t>
            </a:fld>
            <a:endParaRPr lang="en-US"/>
          </a:p>
        </p:txBody>
      </p:sp>
      <p:sp>
        <p:nvSpPr>
          <p:cNvPr id="6" name="Footer Placeholder 5">
            <a:extLst>
              <a:ext uri="{FF2B5EF4-FFF2-40B4-BE49-F238E27FC236}">
                <a16:creationId xmlns:a16="http://schemas.microsoft.com/office/drawing/2014/main" id="{F2935A04-AD11-27D1-0E02-2DF1A3D23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BFE4D5-ACD3-22D9-8656-0119A3097016}"/>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876953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CDD2F-D7E4-CD66-1F75-33ABED0C9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42A95-BED9-7575-C17D-1604508C84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1BB17-AFE6-5FB8-D31F-2B2BCEC9C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A0EF5-956C-00D6-64E3-716FBF2A6162}"/>
              </a:ext>
            </a:extLst>
          </p:cNvPr>
          <p:cNvSpPr>
            <a:spLocks noGrp="1"/>
          </p:cNvSpPr>
          <p:nvPr>
            <p:ph type="dt" sz="half" idx="10"/>
          </p:nvPr>
        </p:nvSpPr>
        <p:spPr/>
        <p:txBody>
          <a:bodyPr/>
          <a:lstStyle/>
          <a:p>
            <a:fld id="{48A87A34-81AB-432B-8DAE-1953F412C126}" type="datetimeFigureOut">
              <a:rPr lang="en-US" smtClean="0"/>
              <a:t>2/7/2024</a:t>
            </a:fld>
            <a:endParaRPr lang="en-US"/>
          </a:p>
        </p:txBody>
      </p:sp>
      <p:sp>
        <p:nvSpPr>
          <p:cNvPr id="6" name="Footer Placeholder 5">
            <a:extLst>
              <a:ext uri="{FF2B5EF4-FFF2-40B4-BE49-F238E27FC236}">
                <a16:creationId xmlns:a16="http://schemas.microsoft.com/office/drawing/2014/main" id="{C8A80D61-57E3-5B48-DFAA-45601A3B2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9853-5E05-2AC9-2C8A-1DA3B59BBBB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60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5EAC6-F97A-1F66-8388-6D2A16C142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0C1858-3275-737E-C61F-D67D3B631E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A040C-99CB-DC74-5268-C5E0F67DAE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2/7/2024</a:t>
            </a:fld>
            <a:endParaRPr lang="en-US"/>
          </a:p>
        </p:txBody>
      </p:sp>
      <p:sp>
        <p:nvSpPr>
          <p:cNvPr id="5" name="Footer Placeholder 4">
            <a:extLst>
              <a:ext uri="{FF2B5EF4-FFF2-40B4-BE49-F238E27FC236}">
                <a16:creationId xmlns:a16="http://schemas.microsoft.com/office/drawing/2014/main" id="{92BCF68A-5AA5-3569-7811-B5949EEC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E5B20C-AC11-9CBD-4A00-8097E4ED2A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9081312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E4CCDD-52C7-C463-6046-77313774D66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D43661-6312-F5C3-6BEF-285E65B247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70E34-1A2D-5A72-2F61-325E56769CC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6E6BB1C6-CD55-7448-BEB9-0CD1ABF31E22}" type="datetime1">
              <a:rPr lang="en-US" smtClean="0"/>
              <a:pPr>
                <a:defRPr/>
              </a:pPr>
              <a:t>2/7/2024</a:t>
            </a:fld>
            <a:endParaRPr lang="en-US"/>
          </a:p>
        </p:txBody>
      </p:sp>
      <p:sp>
        <p:nvSpPr>
          <p:cNvPr id="5" name="Footer Placeholder 4">
            <a:extLst>
              <a:ext uri="{FF2B5EF4-FFF2-40B4-BE49-F238E27FC236}">
                <a16:creationId xmlns:a16="http://schemas.microsoft.com/office/drawing/2014/main" id="{7FFE6444-5D7A-DF01-D333-9B51A4F7D45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154BE59-91AE-DE76-32BB-9CED2D761AE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60458F1-2E4A-934F-BE82-84C0DE95817A}" type="slidenum">
              <a:rPr lang="en-US" altLang="en-US" smtClean="0"/>
              <a:pPr/>
              <a:t>‹#›</a:t>
            </a:fld>
            <a:endParaRPr lang="en-US" altLang="en-US"/>
          </a:p>
        </p:txBody>
      </p:sp>
    </p:spTree>
    <p:extLst>
      <p:ext uri="{BB962C8B-B14F-4D97-AF65-F5344CB8AC3E}">
        <p14:creationId xmlns:p14="http://schemas.microsoft.com/office/powerpoint/2010/main" val="8107733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151D086-C3CF-4320-AC0F-16217C20E9BA}"/>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563FEE2-A425-4AF6-82A6-AD5B4274CCBC}"/>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53DDE88-DCF0-41A6-B01C-6E1532E06D2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6F8604E-26C5-422F-B380-33899B6B4D79}" type="datetime1">
              <a:rPr lang="en-US"/>
              <a:pPr>
                <a:defRPr/>
              </a:pPr>
              <a:t>2/7/2024</a:t>
            </a:fld>
            <a:endParaRPr lang="en-US"/>
          </a:p>
        </p:txBody>
      </p:sp>
      <p:sp>
        <p:nvSpPr>
          <p:cNvPr id="5" name="Footer Placeholder 4">
            <a:extLst>
              <a:ext uri="{FF2B5EF4-FFF2-40B4-BE49-F238E27FC236}">
                <a16:creationId xmlns:a16="http://schemas.microsoft.com/office/drawing/2014/main" id="{7E90D164-D323-4AB2-A11F-5E43CA9372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1063051-C6A0-48AB-AC1B-ABA7A3E24C1F}"/>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94EB8B8-5EF4-42ED-B18F-9FEBFC868374}" type="slidenum">
              <a:rPr lang="en-US" altLang="en-US"/>
              <a:pPr>
                <a:defRPr/>
              </a:pPr>
              <a:t>‹#›</a:t>
            </a:fld>
            <a:endParaRPr lang="en-US" altLang="en-US"/>
          </a:p>
        </p:txBody>
      </p:sp>
    </p:spTree>
    <p:extLst>
      <p:ext uri="{BB962C8B-B14F-4D97-AF65-F5344CB8AC3E}">
        <p14:creationId xmlns:p14="http://schemas.microsoft.com/office/powerpoint/2010/main" val="5043134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Eigth level</a:t>
            </a:r>
          </a:p>
          <a:p>
            <a:pPr lvl="8"/>
            <a:r>
              <a:rPr lang="en-US"/>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2/7/2024</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8921227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2/7/2024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3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6.xml"/><Relationship Id="rId4" Type="http://schemas.openxmlformats.org/officeDocument/2006/relationships/hyperlink" Target="https://blog.pope.tech/2022/05/04/use-the-canvas-accessibility-instructor-dashboards/#individual-dashboar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Title 1">
            <a:extLst>
              <a:ext uri="{FF2B5EF4-FFF2-40B4-BE49-F238E27FC236}">
                <a16:creationId xmlns:a16="http://schemas.microsoft.com/office/drawing/2014/main" id="{59740F33-EC1A-C718-CD4A-294CB6139290}"/>
              </a:ext>
            </a:extLst>
          </p:cNvPr>
          <p:cNvSpPr>
            <a:spLocks noGrp="1"/>
          </p:cNvSpPr>
          <p:nvPr>
            <p:ph type="ctrTitle"/>
          </p:nvPr>
        </p:nvSpPr>
        <p:spPr>
          <a:xfrm>
            <a:off x="831879" y="195393"/>
            <a:ext cx="4435956" cy="5262417"/>
          </a:xfrm>
        </p:spPr>
        <p:txBody>
          <a:bodyPr anchor="t">
            <a:normAutofit/>
          </a:bodyPr>
          <a:lstStyle/>
          <a:p>
            <a:pPr algn="l"/>
            <a:r>
              <a:rPr lang="en-US" altLang="en-US" sz="3800" b="1">
                <a:latin typeface="Cavolini"/>
                <a:cs typeface="Cavolini"/>
              </a:rPr>
              <a:t>Good morning!</a:t>
            </a:r>
            <a:br>
              <a:rPr lang="en-US" altLang="en-US" sz="3800">
                <a:ea typeface="Calibri Light"/>
                <a:cs typeface="Calibri Light"/>
              </a:rPr>
            </a:br>
            <a:br>
              <a:rPr lang="en-US" altLang="en-US" sz="3800"/>
            </a:br>
            <a:r>
              <a:rPr lang="en-US" altLang="en-US" sz="3800" b="1"/>
              <a:t>Welcome to </a:t>
            </a:r>
            <a:br>
              <a:rPr lang="en-US" altLang="en-US" sz="3800" b="1"/>
            </a:br>
            <a:r>
              <a:rPr lang="en-US" altLang="en-US" sz="3800" b="1"/>
              <a:t>Spring 2024</a:t>
            </a:r>
            <a:br>
              <a:rPr lang="en-US" altLang="en-US" sz="3800" b="1">
                <a:ea typeface="Calibri Light"/>
                <a:cs typeface="Calibri Light"/>
              </a:rPr>
            </a:br>
            <a:r>
              <a:rPr lang="en-US" altLang="en-US" sz="3800" b="1"/>
              <a:t>Senate Retreat</a:t>
            </a:r>
            <a:br>
              <a:rPr lang="en-US" altLang="en-US" sz="3800" b="1"/>
            </a:br>
            <a:br>
              <a:rPr lang="en-US" altLang="en-US" sz="3800" b="1"/>
            </a:br>
            <a:r>
              <a:rPr lang="en-US" altLang="en-US" sz="3800" b="1">
                <a:latin typeface="Jumble"/>
                <a:cs typeface="Calibri Light"/>
              </a:rPr>
              <a:t>Check out</a:t>
            </a:r>
            <a:r>
              <a:rPr lang="en-US" altLang="en-US" sz="3800" b="1">
                <a:cs typeface="Calibri Light"/>
              </a:rPr>
              <a:t> </a:t>
            </a:r>
            <a:endParaRPr lang="en-US" altLang="en-US" sz="3800" b="1">
              <a:ea typeface="Calibri Light"/>
              <a:cs typeface="Calibri Light"/>
            </a:endParaRPr>
          </a:p>
        </p:txBody>
      </p:sp>
      <p:grpSp>
        <p:nvGrpSpPr>
          <p:cNvPr id="7177" name="Group 717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7178" name="Rectangle 717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179" name="Rectangle 717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180" name="Rectangle 717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7182" name="Rectangle 718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4" name="Rectangle 718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17C1795-7B59-E7CC-9794-8B35A0967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92" y="2884270"/>
            <a:ext cx="5536001" cy="1030707"/>
          </a:xfrm>
          <a:prstGeom prst="rect">
            <a:avLst/>
          </a:prstGeom>
        </p:spPr>
      </p:pic>
      <p:pic>
        <p:nvPicPr>
          <p:cNvPr id="2" name="Picture 1" descr="A qr code with a black and white background&#10;&#10;Description automatically generated">
            <a:extLst>
              <a:ext uri="{FF2B5EF4-FFF2-40B4-BE49-F238E27FC236}">
                <a16:creationId xmlns:a16="http://schemas.microsoft.com/office/drawing/2014/main" id="{F87653BF-BDAB-BB09-CF2F-6D6B4B6EF641}"/>
              </a:ext>
            </a:extLst>
          </p:cNvPr>
          <p:cNvPicPr>
            <a:picLocks noChangeAspect="1"/>
          </p:cNvPicPr>
          <p:nvPr/>
        </p:nvPicPr>
        <p:blipFill>
          <a:blip r:embed="rId3"/>
          <a:stretch>
            <a:fillRect/>
          </a:stretch>
        </p:blipFill>
        <p:spPr>
          <a:xfrm>
            <a:off x="834923" y="4173794"/>
            <a:ext cx="2558026" cy="2558026"/>
          </a:xfrm>
          <a:prstGeom prst="rect">
            <a:avLst/>
          </a:prstGeom>
        </p:spPr>
      </p:pic>
      <p:sp>
        <p:nvSpPr>
          <p:cNvPr id="4" name="Arrow: Curved Left 3">
            <a:extLst>
              <a:ext uri="{FF2B5EF4-FFF2-40B4-BE49-F238E27FC236}">
                <a16:creationId xmlns:a16="http://schemas.microsoft.com/office/drawing/2014/main" id="{F930B892-2900-91F6-CA60-C2CEC9EF8555}"/>
              </a:ext>
            </a:extLst>
          </p:cNvPr>
          <p:cNvSpPr/>
          <p:nvPr/>
        </p:nvSpPr>
        <p:spPr>
          <a:xfrm>
            <a:off x="3359356" y="3662515"/>
            <a:ext cx="1507612" cy="1933677"/>
          </a:xfrm>
          <a:prstGeom prst="curved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ront steps and columns of a majestic city building">
            <a:extLst>
              <a:ext uri="{FF2B5EF4-FFF2-40B4-BE49-F238E27FC236}">
                <a16:creationId xmlns:a16="http://schemas.microsoft.com/office/drawing/2014/main" id="{606BB2AE-4084-C275-CA63-D116036B4172}"/>
              </a:ext>
            </a:extLst>
          </p:cNvPr>
          <p:cNvPicPr>
            <a:picLocks noChangeAspect="1"/>
          </p:cNvPicPr>
          <p:nvPr/>
        </p:nvPicPr>
        <p:blipFill rotWithShape="1">
          <a:blip r:embed="rId2"/>
          <a:srcRect l="6024" r="-3" b="-3"/>
          <a:stretch/>
        </p:blipFill>
        <p:spPr>
          <a:xfrm>
            <a:off x="-1373909" y="10"/>
            <a:ext cx="9738916" cy="6938809"/>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1DEDA9-8919-60A6-BFD6-D3E65D68E542}"/>
              </a:ext>
            </a:extLst>
          </p:cNvPr>
          <p:cNvSpPr>
            <a:spLocks noGrp="1"/>
          </p:cNvSpPr>
          <p:nvPr>
            <p:ph type="title"/>
          </p:nvPr>
        </p:nvSpPr>
        <p:spPr>
          <a:xfrm>
            <a:off x="6596428" y="-627785"/>
            <a:ext cx="5600189" cy="2546457"/>
          </a:xfrm>
        </p:spPr>
        <p:txBody>
          <a:bodyPr>
            <a:normAutofit/>
          </a:bodyPr>
          <a:lstStyle/>
          <a:p>
            <a:pPr algn="r"/>
            <a:r>
              <a:rPr lang="en-US" sz="4000" b="1">
                <a:cs typeface="Calibri Light"/>
              </a:rPr>
              <a:t>President's Goals for Spring 2024</a:t>
            </a:r>
            <a:endParaRPr lang="en-US"/>
          </a:p>
        </p:txBody>
      </p:sp>
      <p:sp>
        <p:nvSpPr>
          <p:cNvPr id="3" name="Content Placeholder 2">
            <a:extLst>
              <a:ext uri="{FF2B5EF4-FFF2-40B4-BE49-F238E27FC236}">
                <a16:creationId xmlns:a16="http://schemas.microsoft.com/office/drawing/2014/main" id="{1C5D5786-CE51-8606-8B04-39E0DA683F9F}"/>
              </a:ext>
            </a:extLst>
          </p:cNvPr>
          <p:cNvSpPr>
            <a:spLocks noGrp="1"/>
          </p:cNvSpPr>
          <p:nvPr>
            <p:ph idx="1"/>
          </p:nvPr>
        </p:nvSpPr>
        <p:spPr>
          <a:xfrm>
            <a:off x="7820246" y="1718383"/>
            <a:ext cx="4376373" cy="4897308"/>
          </a:xfrm>
        </p:spPr>
        <p:txBody>
          <a:bodyPr vert="horz" lIns="91440" tIns="45720" rIns="91440" bIns="45720" rtlCol="0" anchor="t">
            <a:normAutofit/>
          </a:bodyPr>
          <a:lstStyle/>
          <a:p>
            <a:pPr marL="0" indent="0">
              <a:buNone/>
            </a:pPr>
            <a:r>
              <a:rPr lang="en-US" sz="2400" b="1">
                <a:cs typeface="Calibri"/>
              </a:rPr>
              <a:t>Complete Program Review for Academic Senate (by end of March)</a:t>
            </a:r>
          </a:p>
          <a:p>
            <a:pPr marL="0" indent="0">
              <a:buNone/>
            </a:pPr>
            <a:endParaRPr lang="en-US" sz="2400" b="1">
              <a:cs typeface="Calibri"/>
            </a:endParaRPr>
          </a:p>
          <a:p>
            <a:pPr marL="0" indent="0">
              <a:buNone/>
            </a:pPr>
            <a:r>
              <a:rPr lang="en-US" sz="2400" b="1">
                <a:cs typeface="Calibri"/>
              </a:rPr>
              <a:t>Senate Taskforce that will review current Faculty Priorities process and those of other CC institutions, receive input from administrators and recommend changes to Faculty Priorities process for implementation in Fall 2025.  </a:t>
            </a:r>
            <a:endParaRPr lang="en-US" sz="2400"/>
          </a:p>
          <a:p>
            <a:pPr marL="0" indent="0">
              <a:buNone/>
            </a:pPr>
            <a:endParaRPr lang="en-US" sz="1900" b="1">
              <a:cs typeface="Calibri"/>
            </a:endParaRPr>
          </a:p>
          <a:p>
            <a:pPr marL="0" indent="0">
              <a:buNone/>
            </a:pPr>
            <a:endParaRPr lang="en-US" sz="1900" b="1">
              <a:cs typeface="Calibri"/>
            </a:endParaRPr>
          </a:p>
        </p:txBody>
      </p:sp>
    </p:spTree>
    <p:extLst>
      <p:ext uri="{BB962C8B-B14F-4D97-AF65-F5344CB8AC3E}">
        <p14:creationId xmlns:p14="http://schemas.microsoft.com/office/powerpoint/2010/main" val="3088638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41FA0-AD5E-84EB-5DDD-41EF9D9D1D1D}"/>
              </a:ext>
            </a:extLst>
          </p:cNvPr>
          <p:cNvSpPr>
            <a:spLocks noGrp="1"/>
          </p:cNvSpPr>
          <p:nvPr>
            <p:ph type="title"/>
          </p:nvPr>
        </p:nvSpPr>
        <p:spPr>
          <a:xfrm>
            <a:off x="1136397" y="649504"/>
            <a:ext cx="5323715" cy="1642970"/>
          </a:xfrm>
        </p:spPr>
        <p:txBody>
          <a:bodyPr vert="horz" lIns="91440" tIns="45720" rIns="91440" bIns="45720" rtlCol="0" anchor="b">
            <a:normAutofit/>
          </a:bodyPr>
          <a:lstStyle/>
          <a:p>
            <a:r>
              <a:rPr lang="en-US" sz="4000" kern="1200">
                <a:solidFill>
                  <a:schemeClr val="tx1"/>
                </a:solidFill>
                <a:latin typeface="+mj-lt"/>
                <a:ea typeface="+mj-ea"/>
                <a:cs typeface="+mj-cs"/>
              </a:rPr>
              <a:t>IdeazBoard</a:t>
            </a:r>
          </a:p>
        </p:txBody>
      </p:sp>
      <p:sp>
        <p:nvSpPr>
          <p:cNvPr id="6" name="TextBox 5">
            <a:extLst>
              <a:ext uri="{FF2B5EF4-FFF2-40B4-BE49-F238E27FC236}">
                <a16:creationId xmlns:a16="http://schemas.microsoft.com/office/drawing/2014/main" id="{7B813702-2023-C68E-05D1-4D8F3E7FD428}"/>
              </a:ext>
            </a:extLst>
          </p:cNvPr>
          <p:cNvSpPr txBox="1"/>
          <p:nvPr/>
        </p:nvSpPr>
        <p:spPr>
          <a:xfrm>
            <a:off x="1144923" y="2405894"/>
            <a:ext cx="5315189" cy="353508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800" b="1"/>
              <a:t>Colleague </a:t>
            </a:r>
            <a:r>
              <a:rPr lang="en-US" sz="2800" b="1" err="1"/>
              <a:t>ShoutOuts</a:t>
            </a:r>
            <a:r>
              <a:rPr lang="en-US" sz="2800" b="1"/>
              <a:t> - Share Some Words of Affirmation</a:t>
            </a:r>
            <a:endParaRPr lang="en-US" sz="2800">
              <a:cs typeface="Calibri"/>
            </a:endParaRPr>
          </a:p>
          <a:p>
            <a:pPr indent="-228600">
              <a:lnSpc>
                <a:spcPct val="90000"/>
              </a:lnSpc>
              <a:spcAft>
                <a:spcPts val="600"/>
              </a:spcAft>
              <a:buFont typeface="Arial" panose="020B0604020202020204" pitchFamily="34" charset="0"/>
              <a:buChar char="•"/>
            </a:pPr>
            <a:r>
              <a:rPr lang="en-US" sz="2800" b="1"/>
              <a:t>Pros and Cons of AI in the Classroom</a:t>
            </a:r>
            <a:endParaRPr lang="en-US" sz="2800" b="1">
              <a:cs typeface="Calibri"/>
            </a:endParaRPr>
          </a:p>
          <a:p>
            <a:pPr indent="-228600">
              <a:lnSpc>
                <a:spcPct val="90000"/>
              </a:lnSpc>
              <a:spcAft>
                <a:spcPts val="600"/>
              </a:spcAft>
              <a:buFont typeface="Arial" panose="020B0604020202020204" pitchFamily="34" charset="0"/>
              <a:buChar char="•"/>
            </a:pPr>
            <a:r>
              <a:rPr lang="en-US" sz="2800" b="1"/>
              <a:t>Open Forum Share Thoughts/Concerns/Issues You'd Like Addressed by Senate</a:t>
            </a:r>
            <a:endParaRPr lang="en-US" sz="2800" b="1">
              <a:cs typeface="Calibri"/>
            </a:endParaRPr>
          </a:p>
          <a:p>
            <a:pPr indent="-228600">
              <a:lnSpc>
                <a:spcPct val="90000"/>
              </a:lnSpc>
              <a:spcAft>
                <a:spcPts val="600"/>
              </a:spcAft>
              <a:buFont typeface="Arial" panose="020B0604020202020204" pitchFamily="34" charset="0"/>
              <a:buChar char="•"/>
            </a:pPr>
            <a:endParaRPr lang="en-US" sz="2000"/>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qr code with a black and white background&#10;&#10;Description automatically generated">
            <a:extLst>
              <a:ext uri="{FF2B5EF4-FFF2-40B4-BE49-F238E27FC236}">
                <a16:creationId xmlns:a16="http://schemas.microsoft.com/office/drawing/2014/main" id="{DFCBF228-FD20-A4B5-3D97-C283C92CDFE1}"/>
              </a:ext>
            </a:extLst>
          </p:cNvPr>
          <p:cNvPicPr>
            <a:picLocks noGrp="1" noChangeAspect="1"/>
          </p:cNvPicPr>
          <p:nvPr>
            <p:ph idx="1"/>
          </p:nvPr>
        </p:nvPicPr>
        <p:blipFill>
          <a:blip r:embed="rId2"/>
          <a:stretch>
            <a:fillRect/>
          </a:stretch>
        </p:blipFill>
        <p:spPr>
          <a:xfrm>
            <a:off x="7075967" y="1359681"/>
            <a:ext cx="4170530" cy="4170530"/>
          </a:xfrm>
          <a:prstGeom prst="rect">
            <a:avLst/>
          </a:prstGeom>
        </p:spPr>
      </p:pic>
      <p:pic>
        <p:nvPicPr>
          <p:cNvPr id="8" name="Picture 7" descr="A black and red logo&#10;&#10;Description automatically generated">
            <a:extLst>
              <a:ext uri="{FF2B5EF4-FFF2-40B4-BE49-F238E27FC236}">
                <a16:creationId xmlns:a16="http://schemas.microsoft.com/office/drawing/2014/main" id="{CC9F8B60-51C9-FB33-61C0-C32755FE8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14" y="268358"/>
            <a:ext cx="7097250" cy="1317912"/>
          </a:xfrm>
          <a:prstGeom prst="rect">
            <a:avLst/>
          </a:prstGeom>
        </p:spPr>
      </p:pic>
    </p:spTree>
    <p:extLst>
      <p:ext uri="{BB962C8B-B14F-4D97-AF65-F5344CB8AC3E}">
        <p14:creationId xmlns:p14="http://schemas.microsoft.com/office/powerpoint/2010/main" val="3608252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F2CE-F085-43C3-1962-BFC1C2885E93}"/>
              </a:ext>
            </a:extLst>
          </p:cNvPr>
          <p:cNvSpPr>
            <a:spLocks noGrp="1"/>
          </p:cNvSpPr>
          <p:nvPr>
            <p:ph type="ctrTitle"/>
          </p:nvPr>
        </p:nvSpPr>
        <p:spPr/>
        <p:txBody>
          <a:bodyPr/>
          <a:lstStyle/>
          <a:p>
            <a:r>
              <a:rPr lang="en-US"/>
              <a:t>Senator Duties</a:t>
            </a:r>
          </a:p>
        </p:txBody>
      </p:sp>
      <p:sp>
        <p:nvSpPr>
          <p:cNvPr id="3" name="Subtitle 2">
            <a:extLst>
              <a:ext uri="{FF2B5EF4-FFF2-40B4-BE49-F238E27FC236}">
                <a16:creationId xmlns:a16="http://schemas.microsoft.com/office/drawing/2014/main" id="{59D751B8-04BC-FDD8-4EEF-20D0084B73ED}"/>
              </a:ext>
            </a:extLst>
          </p:cNvPr>
          <p:cNvSpPr>
            <a:spLocks noGrp="1"/>
          </p:cNvSpPr>
          <p:nvPr>
            <p:ph type="subTitle" idx="1"/>
          </p:nvPr>
        </p:nvSpPr>
        <p:spPr/>
        <p:txBody>
          <a:bodyPr/>
          <a:lstStyle/>
          <a:p>
            <a:r>
              <a:rPr lang="en-US"/>
              <a:t>Of The SAC Academic Senate</a:t>
            </a:r>
          </a:p>
        </p:txBody>
      </p:sp>
    </p:spTree>
    <p:extLst>
      <p:ext uri="{BB962C8B-B14F-4D97-AF65-F5344CB8AC3E}">
        <p14:creationId xmlns:p14="http://schemas.microsoft.com/office/powerpoint/2010/main" val="1161712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136" y="-301116"/>
            <a:ext cx="10515600" cy="1325563"/>
          </a:xfrm>
        </p:spPr>
        <p:txBody>
          <a:bodyPr>
            <a:normAutofit/>
          </a:bodyPr>
          <a:lstStyle/>
          <a:p>
            <a:r>
              <a:rPr lang="en-US" altLang="en-US" sz="3600" b="1"/>
              <a:t>Survey Results</a:t>
            </a:r>
            <a:endParaRPr lang="en-US" b="1"/>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E4AB33-00E2-8A4B-959A-AE7714A1DBC2}" type="slidenum">
              <a:rPr lang="en-US" altLang="en-US">
                <a:solidFill>
                  <a:srgbClr val="898989"/>
                </a:solidFill>
              </a:rPr>
              <a:pPr/>
              <a:t>13</a:t>
            </a:fld>
            <a:endParaRPr lang="en-US" altLang="en-US">
              <a:solidFill>
                <a:srgbClr val="898989"/>
              </a:solidFill>
            </a:endParaRPr>
          </a:p>
        </p:txBody>
      </p:sp>
      <p:pic>
        <p:nvPicPr>
          <p:cNvPr id="2" name="Content Placeholder 1" descr="A screenshot of a computer&#10;&#10;Description automatically generated">
            <a:extLst>
              <a:ext uri="{FF2B5EF4-FFF2-40B4-BE49-F238E27FC236}">
                <a16:creationId xmlns:a16="http://schemas.microsoft.com/office/drawing/2014/main" id="{9BD90ADD-A1DF-6258-52A5-CDC29D3C7CFB}"/>
              </a:ext>
            </a:extLst>
          </p:cNvPr>
          <p:cNvPicPr>
            <a:picLocks noGrp="1" noChangeAspect="1"/>
          </p:cNvPicPr>
          <p:nvPr>
            <p:ph idx="1"/>
          </p:nvPr>
        </p:nvPicPr>
        <p:blipFill rotWithShape="1">
          <a:blip r:embed="rId3"/>
          <a:srcRect l="7710" t="18973" r="58134" b="38639"/>
          <a:stretch/>
        </p:blipFill>
        <p:spPr>
          <a:xfrm>
            <a:off x="45634" y="1018186"/>
            <a:ext cx="6439320" cy="5321718"/>
          </a:xfrm>
        </p:spPr>
      </p:pic>
      <p:pic>
        <p:nvPicPr>
          <p:cNvPr id="4" name="Picture 3" descr="A screenshot of a computer&#10;&#10;Description automatically generated">
            <a:extLst>
              <a:ext uri="{FF2B5EF4-FFF2-40B4-BE49-F238E27FC236}">
                <a16:creationId xmlns:a16="http://schemas.microsoft.com/office/drawing/2014/main" id="{566A1047-DC5E-07D5-E8E3-8FA42EBC064D}"/>
              </a:ext>
            </a:extLst>
          </p:cNvPr>
          <p:cNvPicPr>
            <a:picLocks noChangeAspect="1"/>
          </p:cNvPicPr>
          <p:nvPr/>
        </p:nvPicPr>
        <p:blipFill rotWithShape="1">
          <a:blip r:embed="rId4"/>
          <a:srcRect l="7801" t="39653" r="57461" b="39762"/>
          <a:stretch/>
        </p:blipFill>
        <p:spPr>
          <a:xfrm>
            <a:off x="6377719" y="2817309"/>
            <a:ext cx="5835421" cy="2326703"/>
          </a:xfrm>
          <a:prstGeom prst="rect">
            <a:avLst/>
          </a:prstGeom>
        </p:spPr>
      </p:pic>
    </p:spTree>
    <p:extLst>
      <p:ext uri="{BB962C8B-B14F-4D97-AF65-F5344CB8AC3E}">
        <p14:creationId xmlns:p14="http://schemas.microsoft.com/office/powerpoint/2010/main" val="494804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35A3B-66A9-2C9D-E447-92872370C0A3}"/>
              </a:ext>
            </a:extLst>
          </p:cNvPr>
          <p:cNvSpPr>
            <a:spLocks noGrp="1"/>
          </p:cNvSpPr>
          <p:nvPr>
            <p:ph type="title"/>
          </p:nvPr>
        </p:nvSpPr>
        <p:spPr>
          <a:xfrm>
            <a:off x="148087" y="206974"/>
            <a:ext cx="10515600" cy="1325563"/>
          </a:xfrm>
        </p:spPr>
        <p:txBody>
          <a:bodyPr/>
          <a:lstStyle/>
          <a:p>
            <a:r>
              <a:rPr lang="en-US">
                <a:cs typeface="Calibri Light"/>
              </a:rPr>
              <a:t>Survey Results</a:t>
            </a:r>
            <a:endParaRPr lang="en-US"/>
          </a:p>
        </p:txBody>
      </p:sp>
      <p:pic>
        <p:nvPicPr>
          <p:cNvPr id="4" name="Content Placeholder 3" descr="A screenshot of a computer&#10;&#10;Description automatically generated">
            <a:extLst>
              <a:ext uri="{FF2B5EF4-FFF2-40B4-BE49-F238E27FC236}">
                <a16:creationId xmlns:a16="http://schemas.microsoft.com/office/drawing/2014/main" id="{997FC7D7-3C69-3BA5-310A-F62513F24112}"/>
              </a:ext>
            </a:extLst>
          </p:cNvPr>
          <p:cNvPicPr>
            <a:picLocks noGrp="1" noChangeAspect="1"/>
          </p:cNvPicPr>
          <p:nvPr>
            <p:ph idx="1"/>
          </p:nvPr>
        </p:nvPicPr>
        <p:blipFill>
          <a:blip r:embed="rId2"/>
          <a:stretch>
            <a:fillRect/>
          </a:stretch>
        </p:blipFill>
        <p:spPr>
          <a:xfrm>
            <a:off x="3790362" y="407130"/>
            <a:ext cx="7503778" cy="6044438"/>
          </a:xfrm>
        </p:spPr>
      </p:pic>
    </p:spTree>
    <p:extLst>
      <p:ext uri="{BB962C8B-B14F-4D97-AF65-F5344CB8AC3E}">
        <p14:creationId xmlns:p14="http://schemas.microsoft.com/office/powerpoint/2010/main" val="1914624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339A-282B-0F2F-24D6-714F57C92AA9}"/>
              </a:ext>
            </a:extLst>
          </p:cNvPr>
          <p:cNvSpPr>
            <a:spLocks noGrp="1"/>
          </p:cNvSpPr>
          <p:nvPr>
            <p:ph type="title"/>
          </p:nvPr>
        </p:nvSpPr>
        <p:spPr>
          <a:xfrm>
            <a:off x="1451579" y="521297"/>
            <a:ext cx="9603275" cy="1049235"/>
          </a:xfrm>
        </p:spPr>
        <p:txBody>
          <a:bodyPr>
            <a:noAutofit/>
          </a:bodyPr>
          <a:lstStyle/>
          <a:p>
            <a:r>
              <a:rPr lang="en-US" sz="3600" kern="100">
                <a:effectLst/>
                <a:latin typeface="Calibri" panose="020F0502020204030204" pitchFamily="34" charset="0"/>
                <a:ea typeface="Calibri" panose="020F0502020204030204" pitchFamily="34" charset="0"/>
                <a:cs typeface="Times New Roman" panose="02020603050405020304" pitchFamily="18" charset="0"/>
              </a:rPr>
              <a:t>The primary responsibilities of Division and Adjunct Senators are to: </a:t>
            </a:r>
            <a:br>
              <a:rPr lang="en-US" sz="3600" kern="100">
                <a:effectLst/>
                <a:latin typeface="Calibri" panose="020F0502020204030204" pitchFamily="34" charset="0"/>
                <a:ea typeface="Calibri" panose="020F0502020204030204" pitchFamily="34" charset="0"/>
                <a:cs typeface="Times New Roman" panose="02020603050405020304" pitchFamily="18" charset="0"/>
              </a:rPr>
            </a:br>
            <a:endParaRPr lang="en-US" sz="3600"/>
          </a:p>
        </p:txBody>
      </p:sp>
      <p:sp>
        <p:nvSpPr>
          <p:cNvPr id="3" name="Content Placeholder 2">
            <a:extLst>
              <a:ext uri="{FF2B5EF4-FFF2-40B4-BE49-F238E27FC236}">
                <a16:creationId xmlns:a16="http://schemas.microsoft.com/office/drawing/2014/main" id="{DFB0FE11-4F29-6656-7B2B-C239A305887A}"/>
              </a:ext>
            </a:extLst>
          </p:cNvPr>
          <p:cNvSpPr>
            <a:spLocks noGrp="1"/>
          </p:cNvSpPr>
          <p:nvPr>
            <p:ph idx="1"/>
          </p:nvPr>
        </p:nvSpPr>
        <p:spPr>
          <a:xfrm>
            <a:off x="1451579" y="1786320"/>
            <a:ext cx="9603275" cy="4547045"/>
          </a:xfrm>
        </p:spPr>
        <p:txBody>
          <a:bodyPr>
            <a:normAutofit fontScale="92500" lnSpcReduction="10000"/>
          </a:bodyPr>
          <a:lstStyle/>
          <a:p>
            <a:r>
              <a:rPr lang="en-US" sz="2200" kern="100">
                <a:effectLst/>
                <a:latin typeface="Calibri" panose="020F0502020204030204" pitchFamily="34" charset="0"/>
                <a:ea typeface="Calibri" panose="020F0502020204030204" pitchFamily="34" charset="0"/>
                <a:cs typeface="Times New Roman" panose="02020603050405020304" pitchFamily="18" charset="0"/>
              </a:rPr>
              <a:t>Regularly attend Academic Senate meetings. </a:t>
            </a:r>
          </a:p>
          <a:p>
            <a:r>
              <a:rPr lang="en-US" sz="2200" kern="100">
                <a:effectLst/>
                <a:latin typeface="Calibri" panose="020F0502020204030204" pitchFamily="34" charset="0"/>
                <a:ea typeface="Calibri" panose="020F0502020204030204" pitchFamily="34" charset="0"/>
                <a:cs typeface="Times New Roman" panose="02020603050405020304" pitchFamily="18" charset="0"/>
              </a:rPr>
              <a:t>Inform division faculty of Senate business in a regular and timely manner.</a:t>
            </a:r>
          </a:p>
          <a:p>
            <a:pPr lvl="1"/>
            <a:r>
              <a:rPr lang="en-US" sz="2200" i="1" kern="100">
                <a:effectLst/>
                <a:latin typeface="Calibri" panose="020F0502020204030204" pitchFamily="34" charset="0"/>
                <a:ea typeface="Calibri" panose="020F0502020204030204" pitchFamily="34" charset="0"/>
                <a:cs typeface="Times New Roman" panose="02020603050405020304" pitchFamily="18" charset="0"/>
              </a:rPr>
              <a:t>Data shows this is mostly occurring once a month.  It is </a:t>
            </a:r>
            <a:r>
              <a:rPr lang="en-US" sz="2200" i="1" kern="100">
                <a:latin typeface="Calibri" panose="020F0502020204030204" pitchFamily="34" charset="0"/>
                <a:ea typeface="Calibri" panose="020F0502020204030204" pitchFamily="34" charset="0"/>
                <a:cs typeface="Times New Roman" panose="02020603050405020304" pitchFamily="18" charset="0"/>
              </a:rPr>
              <a:t>encouraged to do so after each Senate meeting, especially for pressing matters.</a:t>
            </a:r>
            <a:r>
              <a:rPr lang="en-US" sz="2200" i="1" kern="100">
                <a:effectLst/>
                <a:latin typeface="Calibri" panose="020F0502020204030204" pitchFamily="34" charset="0"/>
                <a:ea typeface="Calibri" panose="020F0502020204030204" pitchFamily="34" charset="0"/>
                <a:cs typeface="Times New Roman" panose="02020603050405020304" pitchFamily="18" charset="0"/>
              </a:rPr>
              <a:t> </a:t>
            </a:r>
          </a:p>
          <a:p>
            <a:r>
              <a:rPr lang="en-US" sz="2200" kern="100">
                <a:effectLst/>
                <a:latin typeface="Calibri" panose="020F0502020204030204" pitchFamily="34" charset="0"/>
                <a:ea typeface="Calibri" panose="020F0502020204030204" pitchFamily="34" charset="0"/>
                <a:cs typeface="Times New Roman" panose="02020603050405020304" pitchFamily="18" charset="0"/>
              </a:rPr>
              <a:t>Determine the will of their constituency and to vote and represent that view to the Senate, its officers, the division Deans, other academic Deans and to appropriate councils and committees. </a:t>
            </a:r>
          </a:p>
          <a:p>
            <a:pPr lvl="1"/>
            <a:r>
              <a:rPr lang="en-US" sz="2200" i="1" kern="100">
                <a:latin typeface="Calibri" panose="020F0502020204030204" pitchFamily="34" charset="0"/>
                <a:ea typeface="Calibri" panose="020F0502020204030204" pitchFamily="34" charset="0"/>
                <a:cs typeface="Times New Roman" panose="02020603050405020304" pitchFamily="18" charset="0"/>
              </a:rPr>
              <a:t>Hold s</a:t>
            </a:r>
            <a:r>
              <a:rPr lang="en-US" sz="2200" i="1" kern="100">
                <a:effectLst/>
                <a:latin typeface="Calibri" panose="020F0502020204030204" pitchFamily="34" charset="0"/>
                <a:ea typeface="Calibri" panose="020F0502020204030204" pitchFamily="34" charset="0"/>
                <a:cs typeface="Times New Roman" panose="02020603050405020304" pitchFamily="18" charset="0"/>
              </a:rPr>
              <a:t>pecial meetings/communications/surveys to determine your informed vote.</a:t>
            </a:r>
          </a:p>
          <a:p>
            <a:r>
              <a:rPr lang="en-US" sz="2200" kern="100">
                <a:effectLst/>
                <a:latin typeface="Calibri" panose="020F0502020204030204" pitchFamily="34" charset="0"/>
                <a:ea typeface="Calibri" panose="020F0502020204030204" pitchFamily="34" charset="0"/>
                <a:cs typeface="Times New Roman" panose="02020603050405020304" pitchFamily="18" charset="0"/>
              </a:rPr>
              <a:t>Approve faculty appointments to college shared governance committees and other appointed faculty positions. </a:t>
            </a:r>
          </a:p>
          <a:p>
            <a:pPr lvl="1"/>
            <a:r>
              <a:rPr lang="en-US" sz="2200" i="1" kern="100">
                <a:effectLst/>
                <a:latin typeface="Calibri" panose="020F0502020204030204" pitchFamily="34" charset="0"/>
                <a:ea typeface="Calibri" panose="020F0502020204030204" pitchFamily="34" charset="0"/>
                <a:cs typeface="Times New Roman" panose="02020603050405020304" pitchFamily="18" charset="0"/>
              </a:rPr>
              <a:t>Hold special meetings/communications/surveys to determine your informed vote.</a:t>
            </a:r>
          </a:p>
          <a:p>
            <a:pPr lvl="1"/>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93706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BE7B37-6E2F-89AF-3E86-768A66B70526}"/>
              </a:ext>
            </a:extLst>
          </p:cNvPr>
          <p:cNvSpPr>
            <a:spLocks noGrp="1"/>
          </p:cNvSpPr>
          <p:nvPr>
            <p:ph idx="1"/>
          </p:nvPr>
        </p:nvSpPr>
        <p:spPr>
          <a:xfrm>
            <a:off x="1451579" y="2015732"/>
            <a:ext cx="9603275" cy="4006696"/>
          </a:xfrm>
        </p:spPr>
        <p:txBody>
          <a:bodyPr>
            <a:normAutofit fontScale="77500" lnSpcReduction="20000"/>
          </a:bodyPr>
          <a:lstStyle/>
          <a:p>
            <a:r>
              <a:rPr lang="en-US" sz="2400" kern="100">
                <a:effectLst/>
                <a:latin typeface="Calibri" panose="020F0502020204030204" pitchFamily="34" charset="0"/>
                <a:ea typeface="Calibri" panose="020F0502020204030204" pitchFamily="34" charset="0"/>
                <a:cs typeface="Times New Roman" panose="02020603050405020304" pitchFamily="18" charset="0"/>
              </a:rPr>
              <a:t>Obtain knowledge of and uphold 10+1 from Title 5 (RSCCD Board Policy 2410) and other pertinent Board Policy administrative regulations.</a:t>
            </a:r>
          </a:p>
          <a:p>
            <a:pPr lvl="1"/>
            <a:r>
              <a:rPr lang="en-US" sz="2200" i="1" kern="100">
                <a:effectLst/>
                <a:latin typeface="Calibri" panose="020F0502020204030204" pitchFamily="34" charset="0"/>
                <a:ea typeface="Calibri" panose="020F0502020204030204" pitchFamily="34" charset="0"/>
                <a:cs typeface="Times New Roman" panose="02020603050405020304" pitchFamily="18" charset="0"/>
              </a:rPr>
              <a:t>A book and cheatsheet on Robert’s Rules have been provided to aid you in this capacity, as will PD training offered during the academic school year and meetings.  </a:t>
            </a:r>
          </a:p>
          <a:p>
            <a:r>
              <a:rPr lang="en-US" sz="2400" kern="100">
                <a:effectLst/>
                <a:latin typeface="Calibri" panose="020F0502020204030204" pitchFamily="34" charset="0"/>
                <a:ea typeface="Calibri" panose="020F0502020204030204" pitchFamily="34" charset="0"/>
                <a:cs typeface="Times New Roman" panose="02020603050405020304" pitchFamily="18" charset="0"/>
              </a:rPr>
              <a:t>Inform new faculty within their constituent body (Senate Division or Adjunct Faculty) of the dues structure of the Senate. </a:t>
            </a:r>
          </a:p>
          <a:p>
            <a:r>
              <a:rPr lang="en-US" sz="2400" kern="100">
                <a:effectLst/>
                <a:latin typeface="Calibri" panose="020F0502020204030204" pitchFamily="34" charset="0"/>
                <a:ea typeface="Calibri" panose="020F0502020204030204" pitchFamily="34" charset="0"/>
                <a:cs typeface="Times New Roman" panose="02020603050405020304" pitchFamily="18" charset="0"/>
              </a:rPr>
              <a:t>Represent their division and/or departments during the annual faculty prioritization meeting when serving as </a:t>
            </a:r>
            <a:r>
              <a:rPr lang="en-US" sz="2400" b="1" i="1" u="sng" kern="100">
                <a:effectLst/>
                <a:latin typeface="Calibri" panose="020F0502020204030204" pitchFamily="34" charset="0"/>
                <a:ea typeface="Calibri" panose="020F0502020204030204" pitchFamily="34" charset="0"/>
                <a:cs typeface="Times New Roman" panose="02020603050405020304" pitchFamily="18" charset="0"/>
              </a:rPr>
              <a:t>Senior Senator</a:t>
            </a:r>
            <a:r>
              <a:rPr lang="en-US" sz="2400" kern="100">
                <a:effectLst/>
                <a:latin typeface="Calibri" panose="020F0502020204030204" pitchFamily="34" charset="0"/>
                <a:ea typeface="Calibri" panose="020F0502020204030204" pitchFamily="34" charset="0"/>
                <a:cs typeface="Times New Roman" panose="02020603050405020304" pitchFamily="18" charset="0"/>
              </a:rPr>
              <a:t>. </a:t>
            </a:r>
          </a:p>
          <a:p>
            <a:pPr lvl="1"/>
            <a:r>
              <a:rPr lang="en-US" sz="2200" i="1" kern="100">
                <a:effectLst/>
                <a:latin typeface="Calibri" panose="020F0502020204030204" pitchFamily="34" charset="0"/>
                <a:ea typeface="Calibri" panose="020F0502020204030204" pitchFamily="34" charset="0"/>
                <a:cs typeface="Times New Roman" panose="02020603050405020304" pitchFamily="18" charset="0"/>
              </a:rPr>
              <a:t>Hold special meetings/communications with department chair(s) to prepare presentation(s) on their behalf.</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2400" kern="100">
                <a:effectLst/>
                <a:latin typeface="Calibri" panose="020F0502020204030204" pitchFamily="34" charset="0"/>
                <a:ea typeface="Calibri" panose="020F0502020204030204" pitchFamily="34" charset="0"/>
                <a:cs typeface="Times New Roman" panose="02020603050405020304" pitchFamily="18" charset="0"/>
              </a:rPr>
              <a:t>Manage their division and/or department Senate elections when serving as </a:t>
            </a:r>
            <a:r>
              <a:rPr lang="en-US" sz="2400" b="1" i="1" u="sng" kern="100">
                <a:effectLst/>
                <a:latin typeface="Calibri" panose="020F0502020204030204" pitchFamily="34" charset="0"/>
                <a:ea typeface="Calibri" panose="020F0502020204030204" pitchFamily="34" charset="0"/>
                <a:cs typeface="Times New Roman" panose="02020603050405020304" pitchFamily="18" charset="0"/>
              </a:rPr>
              <a:t>Junior Senator. </a:t>
            </a:r>
          </a:p>
          <a:p>
            <a:endParaRPr lang="en-US"/>
          </a:p>
        </p:txBody>
      </p:sp>
    </p:spTree>
    <p:extLst>
      <p:ext uri="{BB962C8B-B14F-4D97-AF65-F5344CB8AC3E}">
        <p14:creationId xmlns:p14="http://schemas.microsoft.com/office/powerpoint/2010/main" val="3978266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1D9B4-18E4-7F94-2ECE-D64E596FC690}"/>
              </a:ext>
            </a:extLst>
          </p:cNvPr>
          <p:cNvSpPr>
            <a:spLocks noGrp="1"/>
          </p:cNvSpPr>
          <p:nvPr>
            <p:ph idx="1"/>
          </p:nvPr>
        </p:nvSpPr>
        <p:spPr>
          <a:xfrm>
            <a:off x="1451579" y="1963180"/>
            <a:ext cx="9603275" cy="4637316"/>
          </a:xfrm>
        </p:spPr>
        <p:txBody>
          <a:bodyPr>
            <a:noAutofit/>
          </a:bodyPr>
          <a:lstStyle/>
          <a:p>
            <a:pPr lvl="1"/>
            <a:r>
              <a:rPr lang="en-US" sz="1900" kern="100">
                <a:effectLst/>
                <a:latin typeface="Calibri" panose="020F0502020204030204" pitchFamily="34" charset="0"/>
                <a:ea typeface="Calibri" panose="020F0502020204030204" pitchFamily="34" charset="0"/>
                <a:cs typeface="Times New Roman" panose="02020603050405020304" pitchFamily="18" charset="0"/>
              </a:rPr>
              <a:t>In the case where an operational division is comprised of more than one Senate Division, all of the Senators within the operational division elected in even-numbered years will serve as ex-officio members of their operational division’s Department Chair Committee. </a:t>
            </a:r>
          </a:p>
          <a:p>
            <a:pPr lvl="2"/>
            <a:r>
              <a:rPr lang="en-US" sz="1900" i="1" kern="100">
                <a:latin typeface="Calibri" panose="020F0502020204030204" pitchFamily="34" charset="0"/>
                <a:ea typeface="Calibri" panose="020F0502020204030204" pitchFamily="34" charset="0"/>
                <a:cs typeface="Times New Roman" panose="02020603050405020304" pitchFamily="18" charset="0"/>
              </a:rPr>
              <a:t>E</a:t>
            </a:r>
            <a:r>
              <a:rPr lang="en-US" sz="1900" i="1" kern="100">
                <a:effectLst/>
                <a:latin typeface="Calibri" panose="020F0502020204030204" pitchFamily="34" charset="0"/>
                <a:ea typeface="Calibri" panose="020F0502020204030204" pitchFamily="34" charset="0"/>
                <a:cs typeface="Times New Roman" panose="02020603050405020304" pitchFamily="18" charset="0"/>
              </a:rPr>
              <a:t>.g., the operational division of Humanities and Social Sciences is comprised of two Senate Divisions: 1. Humanities; 2. Social Sciences. </a:t>
            </a:r>
          </a:p>
          <a:p>
            <a:pPr lvl="1"/>
            <a:r>
              <a:rPr lang="en-US" sz="1900" kern="100">
                <a:effectLst/>
                <a:latin typeface="Calibri" panose="020F0502020204030204" pitchFamily="34" charset="0"/>
                <a:ea typeface="Calibri" panose="020F0502020204030204" pitchFamily="34" charset="0"/>
                <a:cs typeface="Times New Roman" panose="02020603050405020304" pitchFamily="18" charset="0"/>
              </a:rPr>
              <a:t>The meetings of the Department Chair Committee will be attended by at least one of the ex-officio members. </a:t>
            </a:r>
          </a:p>
          <a:p>
            <a:pPr lvl="2"/>
            <a:r>
              <a:rPr lang="en-US" sz="1900" kern="100">
                <a:effectLst/>
                <a:latin typeface="Calibri" panose="020F0502020204030204" pitchFamily="34" charset="0"/>
                <a:ea typeface="Calibri" panose="020F0502020204030204" pitchFamily="34" charset="0"/>
                <a:cs typeface="Times New Roman" panose="02020603050405020304" pitchFamily="18" charset="0"/>
              </a:rPr>
              <a:t>The attendee(s) may be determined on a rotating basis or any other method mutually agreed upon by the ex-officio members. </a:t>
            </a:r>
          </a:p>
          <a:p>
            <a:pPr lvl="2"/>
            <a:r>
              <a:rPr lang="en-US" sz="1900" kern="100">
                <a:effectLst/>
                <a:latin typeface="Calibri" panose="020F0502020204030204" pitchFamily="34" charset="0"/>
                <a:ea typeface="Calibri" panose="020F0502020204030204" pitchFamily="34" charset="0"/>
                <a:cs typeface="Times New Roman" panose="02020603050405020304" pitchFamily="18" charset="0"/>
              </a:rPr>
              <a:t>The faculty co-chair of the Department Chair Committee will be elected by the committee members. </a:t>
            </a:r>
          </a:p>
        </p:txBody>
      </p:sp>
      <p:sp>
        <p:nvSpPr>
          <p:cNvPr id="4" name="TextBox 3">
            <a:extLst>
              <a:ext uri="{FF2B5EF4-FFF2-40B4-BE49-F238E27FC236}">
                <a16:creationId xmlns:a16="http://schemas.microsoft.com/office/drawing/2014/main" id="{41501638-1754-3D0D-00BE-52A6E6927897}"/>
              </a:ext>
            </a:extLst>
          </p:cNvPr>
          <p:cNvSpPr txBox="1"/>
          <p:nvPr/>
        </p:nvSpPr>
        <p:spPr>
          <a:xfrm>
            <a:off x="1451579" y="987972"/>
            <a:ext cx="9603275" cy="830997"/>
          </a:xfrm>
          <a:prstGeom prst="rect">
            <a:avLst/>
          </a:prstGeom>
          <a:noFill/>
        </p:spPr>
        <p:txBody>
          <a:bodyPr wrap="square" rtlCol="0">
            <a:spAutoFit/>
          </a:bodyPr>
          <a:lstStyle/>
          <a:p>
            <a:pPr marL="285750" indent="-285750">
              <a:buFont typeface="Arial" panose="020B0604020202020204" pitchFamily="34" charset="0"/>
              <a:buChar char="•"/>
            </a:pPr>
            <a:r>
              <a:rPr lang="en-US" sz="2400" kern="100">
                <a:effectLst/>
                <a:latin typeface="Calibri" panose="020F0502020204030204" pitchFamily="34" charset="0"/>
                <a:ea typeface="Calibri" panose="020F0502020204030204" pitchFamily="34" charset="0"/>
                <a:cs typeface="Times New Roman" panose="02020603050405020304" pitchFamily="18" charset="0"/>
              </a:rPr>
              <a:t>Serve, if elected in an even numbered year, as ex-officio members of their division's Department Chair Committee.</a:t>
            </a:r>
            <a:endParaRPr lang="en-US" sz="2400"/>
          </a:p>
        </p:txBody>
      </p:sp>
    </p:spTree>
    <p:extLst>
      <p:ext uri="{BB962C8B-B14F-4D97-AF65-F5344CB8AC3E}">
        <p14:creationId xmlns:p14="http://schemas.microsoft.com/office/powerpoint/2010/main" val="3681867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ED2709-C62C-A88D-3FA8-7034FE77A724}"/>
              </a:ext>
            </a:extLst>
          </p:cNvPr>
          <p:cNvSpPr>
            <a:spLocks noGrp="1"/>
          </p:cNvSpPr>
          <p:nvPr>
            <p:ph idx="1"/>
          </p:nvPr>
        </p:nvSpPr>
        <p:spPr>
          <a:xfrm>
            <a:off x="1451579" y="2015732"/>
            <a:ext cx="9603275" cy="3985675"/>
          </a:xfrm>
        </p:spPr>
        <p:txBody>
          <a:bodyPr>
            <a:noAutofit/>
          </a:bodyPr>
          <a:lstStyle/>
          <a:p>
            <a:pPr lvl="1"/>
            <a:r>
              <a:rPr lang="en-US" sz="2400" kern="100">
                <a:effectLst/>
                <a:latin typeface="Calibri" panose="020F0502020204030204" pitchFamily="34" charset="0"/>
                <a:ea typeface="Calibri" panose="020F0502020204030204" pitchFamily="34" charset="0"/>
                <a:cs typeface="Times New Roman" panose="02020603050405020304" pitchFamily="18" charset="0"/>
              </a:rPr>
              <a:t>In the case where an operational division is comprised of more than one Senate Division, all the Senators within the operational division elected in odd-numbered years will serve as ex-officio members of their operational division’s Curriculum Committee. </a:t>
            </a:r>
          </a:p>
          <a:p>
            <a:pPr lvl="1"/>
            <a:r>
              <a:rPr lang="en-US" sz="2400" kern="100">
                <a:effectLst/>
                <a:latin typeface="Calibri" panose="020F0502020204030204" pitchFamily="34" charset="0"/>
                <a:ea typeface="Calibri" panose="020F0502020204030204" pitchFamily="34" charset="0"/>
                <a:cs typeface="Times New Roman" panose="02020603050405020304" pitchFamily="18" charset="0"/>
              </a:rPr>
              <a:t>The meetings of the Curriculum Committee will be attended by at least one of the ex-officio members. </a:t>
            </a:r>
          </a:p>
          <a:p>
            <a:pPr lvl="2"/>
            <a:r>
              <a:rPr lang="en-US" sz="2400" kern="100">
                <a:effectLst/>
                <a:latin typeface="Calibri" panose="020F0502020204030204" pitchFamily="34" charset="0"/>
                <a:ea typeface="Calibri" panose="020F0502020204030204" pitchFamily="34" charset="0"/>
                <a:cs typeface="Times New Roman" panose="02020603050405020304" pitchFamily="18" charset="0"/>
              </a:rPr>
              <a:t>The attendee(s) may be determined on a rotating basis, or any other method mutually agreed upon by the ex-officio members. </a:t>
            </a:r>
            <a:endParaRPr lang="en-US" sz="2400"/>
          </a:p>
        </p:txBody>
      </p:sp>
      <p:sp>
        <p:nvSpPr>
          <p:cNvPr id="4" name="TextBox 3">
            <a:extLst>
              <a:ext uri="{FF2B5EF4-FFF2-40B4-BE49-F238E27FC236}">
                <a16:creationId xmlns:a16="http://schemas.microsoft.com/office/drawing/2014/main" id="{156025AF-12CC-41B1-E547-BF70C35C9FC0}"/>
              </a:ext>
            </a:extLst>
          </p:cNvPr>
          <p:cNvSpPr txBox="1"/>
          <p:nvPr/>
        </p:nvSpPr>
        <p:spPr>
          <a:xfrm>
            <a:off x="1451578" y="1040523"/>
            <a:ext cx="9603275" cy="830997"/>
          </a:xfrm>
          <a:prstGeom prst="rect">
            <a:avLst/>
          </a:prstGeom>
          <a:noFill/>
        </p:spPr>
        <p:txBody>
          <a:bodyPr wrap="square" rtlCol="0">
            <a:spAutoFit/>
          </a:bodyPr>
          <a:lstStyle/>
          <a:p>
            <a:pPr marL="342900" indent="-342900">
              <a:buFont typeface="Arial" panose="020B0604020202020204" pitchFamily="34" charset="0"/>
              <a:buChar char="•"/>
            </a:pPr>
            <a:r>
              <a:rPr lang="en-US" sz="2400" kern="100">
                <a:effectLst/>
                <a:latin typeface="Calibri" panose="020F0502020204030204" pitchFamily="34" charset="0"/>
                <a:ea typeface="Calibri" panose="020F0502020204030204" pitchFamily="34" charset="0"/>
                <a:cs typeface="Times New Roman" panose="02020603050405020304" pitchFamily="18" charset="0"/>
              </a:rPr>
              <a:t>Division Senators elected in odd-numbered years will serve as ex-officio members of their division’s Curriculum Committee.</a:t>
            </a:r>
            <a:endParaRPr lang="en-US" sz="2400"/>
          </a:p>
        </p:txBody>
      </p:sp>
    </p:spTree>
    <p:extLst>
      <p:ext uri="{BB962C8B-B14F-4D97-AF65-F5344CB8AC3E}">
        <p14:creationId xmlns:p14="http://schemas.microsoft.com/office/powerpoint/2010/main" val="3741581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CD8B4-2611-DF69-47EF-136C32C284DB}"/>
              </a:ext>
            </a:extLst>
          </p:cNvPr>
          <p:cNvSpPr>
            <a:spLocks noGrp="1"/>
          </p:cNvSpPr>
          <p:nvPr>
            <p:ph idx="1"/>
          </p:nvPr>
        </p:nvSpPr>
        <p:spPr>
          <a:xfrm>
            <a:off x="1451579" y="2015731"/>
            <a:ext cx="9603275" cy="4048737"/>
          </a:xfrm>
        </p:spPr>
        <p:txBody>
          <a:bodyPr>
            <a:normAutofit fontScale="92500" lnSpcReduction="20000"/>
          </a:bodyPr>
          <a:lstStyle/>
          <a:p>
            <a:pPr lvl="1"/>
            <a:r>
              <a:rPr lang="en-US" sz="2600" kern="100">
                <a:effectLst/>
                <a:latin typeface="Calibri" panose="020F0502020204030204" pitchFamily="34" charset="0"/>
                <a:ea typeface="Calibri" panose="020F0502020204030204" pitchFamily="34" charset="0"/>
                <a:cs typeface="Times New Roman" panose="02020603050405020304" pitchFamily="18" charset="0"/>
              </a:rPr>
              <a:t>The faculty chair of the Curriculum Committee will be elected by the committee members.</a:t>
            </a:r>
          </a:p>
          <a:p>
            <a:pPr lvl="2"/>
            <a:r>
              <a:rPr lang="en-US" sz="2600" kern="100">
                <a:effectLst/>
                <a:latin typeface="Calibri" panose="020F0502020204030204" pitchFamily="34" charset="0"/>
                <a:ea typeface="Calibri" panose="020F0502020204030204" pitchFamily="34" charset="0"/>
                <a:cs typeface="Times New Roman" panose="02020603050405020304" pitchFamily="18" charset="0"/>
              </a:rPr>
              <a:t>The two Senators within each Senate Division may exchange their membership duties between the Department Chair Committee and the Curriculum if the exchange is mutually agreed upon by both Senators.</a:t>
            </a:r>
          </a:p>
          <a:p>
            <a:pPr lvl="2"/>
            <a:r>
              <a:rPr lang="en-US" sz="2600" kern="100">
                <a:effectLst/>
                <a:latin typeface="Calibri" panose="020F0502020204030204" pitchFamily="34" charset="0"/>
                <a:ea typeface="Calibri" panose="020F0502020204030204" pitchFamily="34" charset="0"/>
                <a:cs typeface="Times New Roman" panose="02020603050405020304" pitchFamily="18" charset="0"/>
              </a:rPr>
              <a:t> Such an exchange should be made before the beginning of the semester and should be reported to the Historian. </a:t>
            </a:r>
          </a:p>
          <a:p>
            <a:r>
              <a:rPr lang="en-US" sz="2600" kern="100">
                <a:effectLst/>
                <a:latin typeface="Calibri" panose="020F0502020204030204" pitchFamily="34" charset="0"/>
                <a:ea typeface="Calibri" panose="020F0502020204030204" pitchFamily="34" charset="0"/>
                <a:cs typeface="Times New Roman" panose="02020603050405020304" pitchFamily="18" charset="0"/>
              </a:rPr>
              <a:t>Call Division or Adjunct faculty meetings as appropriate during the year to inform and/or poll faculty.</a:t>
            </a:r>
          </a:p>
          <a:p>
            <a:endParaRPr lang="en-US"/>
          </a:p>
        </p:txBody>
      </p:sp>
    </p:spTree>
    <p:extLst>
      <p:ext uri="{BB962C8B-B14F-4D97-AF65-F5344CB8AC3E}">
        <p14:creationId xmlns:p14="http://schemas.microsoft.com/office/powerpoint/2010/main" val="1742594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l="-21000" r="-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59E6-4191-9733-07B2-C8C6D2DF3998}"/>
              </a:ext>
            </a:extLst>
          </p:cNvPr>
          <p:cNvSpPr>
            <a:spLocks noGrp="1"/>
          </p:cNvSpPr>
          <p:nvPr>
            <p:ph type="title"/>
          </p:nvPr>
        </p:nvSpPr>
        <p:spPr>
          <a:xfrm>
            <a:off x="831057" y="92067"/>
            <a:ext cx="7886700" cy="1325563"/>
          </a:xfrm>
        </p:spPr>
        <p:txBody>
          <a:bodyPr/>
          <a:lstStyle/>
          <a:p>
            <a:r>
              <a:rPr lang="en-US" sz="3500" b="1">
                <a:solidFill>
                  <a:srgbClr val="C00000"/>
                </a:solidFill>
                <a:ea typeface="+mj-lt"/>
                <a:cs typeface="+mj-lt"/>
              </a:rPr>
              <a:t>Land Acknowledgement</a:t>
            </a:r>
            <a:endParaRPr lang="en-US" b="1">
              <a:solidFill>
                <a:srgbClr val="C00000"/>
              </a:solidFill>
            </a:endParaRPr>
          </a:p>
        </p:txBody>
      </p:sp>
      <p:sp>
        <p:nvSpPr>
          <p:cNvPr id="3" name="Content Placeholder 2">
            <a:extLst>
              <a:ext uri="{FF2B5EF4-FFF2-40B4-BE49-F238E27FC236}">
                <a16:creationId xmlns:a16="http://schemas.microsoft.com/office/drawing/2014/main" id="{52A270C8-EB29-B074-27CB-D89656E4D719}"/>
              </a:ext>
            </a:extLst>
          </p:cNvPr>
          <p:cNvSpPr>
            <a:spLocks noGrp="1"/>
          </p:cNvSpPr>
          <p:nvPr>
            <p:ph idx="1"/>
          </p:nvPr>
        </p:nvSpPr>
        <p:spPr>
          <a:xfrm>
            <a:off x="832427" y="1467716"/>
            <a:ext cx="10515600" cy="4351338"/>
          </a:xfrm>
        </p:spPr>
        <p:txBody>
          <a:bodyPr vert="horz" lIns="91440" tIns="45720" rIns="91440" bIns="45720" rtlCol="0" anchor="t">
            <a:normAutofit/>
          </a:bodyPr>
          <a:lstStyle/>
          <a:p>
            <a:pPr marL="0" indent="0">
              <a:lnSpc>
                <a:spcPct val="110000"/>
              </a:lnSpc>
              <a:spcBef>
                <a:spcPts val="900"/>
              </a:spcBef>
              <a:spcAft>
                <a:spcPts val="150"/>
              </a:spcAft>
              <a:buNone/>
            </a:pPr>
            <a:r>
              <a:rPr lang="en-US" sz="2400" b="1">
                <a:latin typeface="Book Antiqua"/>
                <a:cs typeface="Arial"/>
              </a:rPr>
              <a:t>We acknowledge that the land on which Santa Ana College exists today is the ancestral land of the Tongva people, whose presence and resilience in Santa Ana continues to this day.  We take this opportunity to honor the original caretakers of this land and recognize that histories of land theft, forced removal and assimilation, genocide, and erasure, and settler colonialism that have brought our institutions and ourselves here. </a:t>
            </a:r>
          </a:p>
          <a:p>
            <a:pPr marL="0" indent="0">
              <a:lnSpc>
                <a:spcPct val="110000"/>
              </a:lnSpc>
              <a:spcBef>
                <a:spcPts val="900"/>
              </a:spcBef>
              <a:spcAft>
                <a:spcPts val="150"/>
              </a:spcAft>
              <a:buNone/>
            </a:pPr>
            <a:r>
              <a:rPr lang="en-US" sz="2400" b="1">
                <a:latin typeface="Book Antiqua"/>
                <a:cs typeface="Arial"/>
              </a:rPr>
              <a:t>To acknowledge is not enough.  This land acknowledgement is additionally a call to act, to consider our positionality and complicity in relations to these forces, and to engage in relationships and solidarity with the Tongva and other indigenous peoples. </a:t>
            </a:r>
            <a:endParaRPr lang="en-US" sz="2400" b="1">
              <a:latin typeface="Book Antiqua"/>
              <a:cs typeface="Calibri" panose="020F0502020204030204"/>
            </a:endParaRPr>
          </a:p>
        </p:txBody>
      </p:sp>
      <p:sp>
        <p:nvSpPr>
          <p:cNvPr id="4" name="Slide Number Placeholder 3">
            <a:extLst>
              <a:ext uri="{FF2B5EF4-FFF2-40B4-BE49-F238E27FC236}">
                <a16:creationId xmlns:a16="http://schemas.microsoft.com/office/drawing/2014/main" id="{C1938A81-9CB5-CDD9-0ABC-21A7F2E42AB7}"/>
              </a:ext>
            </a:extLst>
          </p:cNvPr>
          <p:cNvSpPr>
            <a:spLocks noGrp="1"/>
          </p:cNvSpPr>
          <p:nvPr>
            <p:ph type="sldNum" sz="quarter" idx="12"/>
          </p:nvPr>
        </p:nvSpPr>
        <p:spPr/>
        <p:txBody>
          <a:bodyPr/>
          <a:lstStyle/>
          <a:p>
            <a:fld id="{DA00016E-99F8-9347-A961-82CC4417FFA5}" type="slidenum">
              <a:rPr lang="en-US" altLang="en-US" smtClean="0"/>
              <a:pPr/>
              <a:t>2</a:t>
            </a:fld>
            <a:endParaRPr lang="en-US" altLang="en-US"/>
          </a:p>
        </p:txBody>
      </p:sp>
    </p:spTree>
    <p:extLst>
      <p:ext uri="{BB962C8B-B14F-4D97-AF65-F5344CB8AC3E}">
        <p14:creationId xmlns:p14="http://schemas.microsoft.com/office/powerpoint/2010/main" val="3108907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949C-B3AA-A736-46E8-A30A344F68A5}"/>
              </a:ext>
            </a:extLst>
          </p:cNvPr>
          <p:cNvSpPr>
            <a:spLocks noGrp="1"/>
          </p:cNvSpPr>
          <p:nvPr>
            <p:ph type="title"/>
          </p:nvPr>
        </p:nvSpPr>
        <p:spPr>
          <a:xfrm>
            <a:off x="1008660" y="1284805"/>
            <a:ext cx="4560584" cy="1128068"/>
          </a:xfrm>
        </p:spPr>
        <p:txBody>
          <a:bodyPr anchor="ctr">
            <a:normAutofit/>
          </a:bodyPr>
          <a:lstStyle/>
          <a:p>
            <a:r>
              <a:rPr lang="en-US" sz="3700">
                <a:ea typeface="Calibri Light"/>
                <a:cs typeface="Calibri Light"/>
              </a:rPr>
              <a:t>Academic Senate Dues</a:t>
            </a:r>
            <a:endParaRPr lang="en-US" sz="3700"/>
          </a:p>
        </p:txBody>
      </p:sp>
      <p:pic>
        <p:nvPicPr>
          <p:cNvPr id="171" name="Picture 170" descr="A qr code on a white background&#10;&#10;Description automatically generated">
            <a:extLst>
              <a:ext uri="{FF2B5EF4-FFF2-40B4-BE49-F238E27FC236}">
                <a16:creationId xmlns:a16="http://schemas.microsoft.com/office/drawing/2014/main" id="{44A94A1D-41EF-638A-248E-EDA5A42BC0ED}"/>
              </a:ext>
            </a:extLst>
          </p:cNvPr>
          <p:cNvPicPr>
            <a:picLocks noChangeAspect="1"/>
          </p:cNvPicPr>
          <p:nvPr/>
        </p:nvPicPr>
        <p:blipFill rotWithShape="1">
          <a:blip r:embed="rId2"/>
          <a:srcRect l="1484" r="2" b="2"/>
          <a:stretch/>
        </p:blipFill>
        <p:spPr>
          <a:xfrm>
            <a:off x="5977788" y="799352"/>
            <a:ext cx="5425410" cy="5259296"/>
          </a:xfrm>
          <a:prstGeom prst="rect">
            <a:avLst/>
          </a:prstGeom>
        </p:spPr>
      </p:pic>
      <p:graphicFrame>
        <p:nvGraphicFramePr>
          <p:cNvPr id="193" name="Content Placeholder 10">
            <a:extLst>
              <a:ext uri="{FF2B5EF4-FFF2-40B4-BE49-F238E27FC236}">
                <a16:creationId xmlns:a16="http://schemas.microsoft.com/office/drawing/2014/main" id="{DA47F0E0-3DE3-A052-4F6B-316694EDE68E}"/>
              </a:ext>
            </a:extLst>
          </p:cNvPr>
          <p:cNvGraphicFramePr/>
          <p:nvPr/>
        </p:nvGraphicFramePr>
        <p:xfrm>
          <a:off x="1181269" y="2130480"/>
          <a:ext cx="4559425" cy="3979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Picture 22" descr="A black and red logo&#10;&#10;Description automatically generated">
            <a:extLst>
              <a:ext uri="{FF2B5EF4-FFF2-40B4-BE49-F238E27FC236}">
                <a16:creationId xmlns:a16="http://schemas.microsoft.com/office/drawing/2014/main" id="{9BD224C4-1600-D813-89A4-73F81578D927}"/>
              </a:ext>
            </a:extLst>
          </p:cNvPr>
          <p:cNvPicPr>
            <a:picLocks noChangeAspect="1"/>
          </p:cNvPicPr>
          <p:nvPr/>
        </p:nvPicPr>
        <p:blipFill>
          <a:blip r:embed="rId8"/>
          <a:stretch>
            <a:fillRect/>
          </a:stretch>
        </p:blipFill>
        <p:spPr>
          <a:xfrm>
            <a:off x="-381000" y="-183169"/>
            <a:ext cx="6096000" cy="1566487"/>
          </a:xfrm>
          <a:prstGeom prst="rect">
            <a:avLst/>
          </a:prstGeom>
        </p:spPr>
      </p:pic>
    </p:spTree>
    <p:extLst>
      <p:ext uri="{BB962C8B-B14F-4D97-AF65-F5344CB8AC3E}">
        <p14:creationId xmlns:p14="http://schemas.microsoft.com/office/powerpoint/2010/main" val="2503513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924D5-E21A-D2EF-EFA0-E320A7932745}"/>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5100" kern="1200">
                <a:solidFill>
                  <a:schemeClr val="tx1"/>
                </a:solidFill>
                <a:latin typeface="+mj-lt"/>
                <a:ea typeface="+mj-ea"/>
                <a:cs typeface="+mj-cs"/>
              </a:rPr>
              <a:t>$1,000.00 donated in December 2023 </a:t>
            </a:r>
            <a:r>
              <a:rPr lang="en-US" sz="5100" kern="1200">
                <a:solidFill>
                  <a:schemeClr val="tx1"/>
                </a:solidFill>
                <a:latin typeface="+mj-lt"/>
                <a:ea typeface="+mj-ea"/>
                <a:cs typeface="+mj-cs"/>
                <a:sym typeface="Wingdings" pitchFamily="2" charset="2"/>
              </a:rPr>
              <a:t></a:t>
            </a:r>
            <a:endParaRPr lang="en-US" sz="5100" kern="1200">
              <a:solidFill>
                <a:schemeClr val="tx1"/>
              </a:solidFill>
              <a:latin typeface="+mj-lt"/>
              <a:ea typeface="+mj-ea"/>
              <a:cs typeface="+mj-cs"/>
            </a:endParaRPr>
          </a:p>
        </p:txBody>
      </p:sp>
      <p:sp>
        <p:nvSpPr>
          <p:cNvPr id="8" name="Content Placeholder 7">
            <a:extLst>
              <a:ext uri="{FF2B5EF4-FFF2-40B4-BE49-F238E27FC236}">
                <a16:creationId xmlns:a16="http://schemas.microsoft.com/office/drawing/2014/main" id="{A9D9DEDD-61E6-918C-CA2D-8A980BC6AC74}"/>
              </a:ext>
            </a:extLst>
          </p:cNvPr>
          <p:cNvSpPr>
            <a:spLocks noGrp="1"/>
          </p:cNvSpPr>
          <p:nvPr>
            <p:ph idx="1"/>
          </p:nvPr>
        </p:nvSpPr>
        <p:spPr>
          <a:xfrm>
            <a:off x="599609" y="4685288"/>
            <a:ext cx="4171994" cy="1035781"/>
          </a:xfrm>
        </p:spPr>
        <p:txBody>
          <a:bodyPr vert="horz" lIns="91440" tIns="45720" rIns="91440" bIns="45720" rtlCol="0" anchor="t">
            <a:normAutofit/>
          </a:bodyPr>
          <a:lstStyle/>
          <a:p>
            <a:pPr marL="0" indent="0">
              <a:buNone/>
            </a:pPr>
            <a:r>
              <a:rPr lang="en-US" sz="2400"/>
              <a:t>Thrive Center</a:t>
            </a:r>
            <a:r>
              <a:rPr lang="en-US" sz="2400" kern="1200">
                <a:latin typeface="+mn-lt"/>
                <a:ea typeface="+mn-ea"/>
                <a:cs typeface="+mn-cs"/>
              </a:rPr>
              <a:t> donation</a:t>
            </a:r>
          </a:p>
        </p:txBody>
      </p:sp>
      <p:pic>
        <p:nvPicPr>
          <p:cNvPr id="4" name="Content Placeholder 3" descr="A logo with the sun behind it&#10;&#10;Description automatically generated">
            <a:extLst>
              <a:ext uri="{FF2B5EF4-FFF2-40B4-BE49-F238E27FC236}">
                <a16:creationId xmlns:a16="http://schemas.microsoft.com/office/drawing/2014/main" id="{FC4ACA88-2828-94D2-33DE-6893D330BC8F}"/>
              </a:ext>
            </a:extLst>
          </p:cNvPr>
          <p:cNvPicPr>
            <a:picLocks noChangeAspect="1"/>
          </p:cNvPicPr>
          <p:nvPr/>
        </p:nvPicPr>
        <p:blipFill>
          <a:blip r:embed="rId2"/>
          <a:stretch>
            <a:fillRect/>
          </a:stretch>
        </p:blipFill>
        <p:spPr>
          <a:xfrm>
            <a:off x="5640572" y="1088115"/>
            <a:ext cx="5608830" cy="4571194"/>
          </a:xfrm>
          <a:prstGeom prst="rect">
            <a:avLst/>
          </a:prstGeom>
        </p:spPr>
      </p:pic>
    </p:spTree>
    <p:extLst>
      <p:ext uri="{BB962C8B-B14F-4D97-AF65-F5344CB8AC3E}">
        <p14:creationId xmlns:p14="http://schemas.microsoft.com/office/powerpoint/2010/main" val="3678588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ack background with gold text and a black background&#10;&#10;Description automatically generated">
            <a:extLst>
              <a:ext uri="{FF2B5EF4-FFF2-40B4-BE49-F238E27FC236}">
                <a16:creationId xmlns:a16="http://schemas.microsoft.com/office/drawing/2014/main" id="{8CE6CA61-BF09-3CC3-2111-089D7A89B8FB}"/>
              </a:ext>
            </a:extLst>
          </p:cNvPr>
          <p:cNvPicPr>
            <a:picLocks noGrp="1" noChangeAspect="1"/>
          </p:cNvPicPr>
          <p:nvPr>
            <p:ph idx="1"/>
          </p:nvPr>
        </p:nvPicPr>
        <p:blipFill>
          <a:blip r:embed="rId2"/>
          <a:stretch>
            <a:fillRect/>
          </a:stretch>
        </p:blipFill>
        <p:spPr>
          <a:xfrm>
            <a:off x="495300" y="477044"/>
            <a:ext cx="11201400" cy="5600700"/>
          </a:xfrm>
        </p:spPr>
      </p:pic>
      <p:pic>
        <p:nvPicPr>
          <p:cNvPr id="5" name="Picture 4" descr="A qr code with a few black squares&#10;&#10;Description automatically generated">
            <a:extLst>
              <a:ext uri="{FF2B5EF4-FFF2-40B4-BE49-F238E27FC236}">
                <a16:creationId xmlns:a16="http://schemas.microsoft.com/office/drawing/2014/main" id="{D832BBDC-080D-1D0E-DC4D-BC89ED2D1A90}"/>
              </a:ext>
            </a:extLst>
          </p:cNvPr>
          <p:cNvPicPr>
            <a:picLocks noChangeAspect="1"/>
          </p:cNvPicPr>
          <p:nvPr/>
        </p:nvPicPr>
        <p:blipFill>
          <a:blip r:embed="rId3"/>
          <a:stretch>
            <a:fillRect/>
          </a:stretch>
        </p:blipFill>
        <p:spPr>
          <a:xfrm>
            <a:off x="10095860" y="4523415"/>
            <a:ext cx="1530813" cy="1526556"/>
          </a:xfrm>
          <a:prstGeom prst="rect">
            <a:avLst/>
          </a:prstGeom>
        </p:spPr>
      </p:pic>
    </p:spTree>
    <p:extLst>
      <p:ext uri="{BB962C8B-B14F-4D97-AF65-F5344CB8AC3E}">
        <p14:creationId xmlns:p14="http://schemas.microsoft.com/office/powerpoint/2010/main" val="574791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1C494-ED39-78FC-1097-770016E69463}"/>
              </a:ext>
            </a:extLst>
          </p:cNvPr>
          <p:cNvSpPr>
            <a:spLocks noGrp="1"/>
          </p:cNvSpPr>
          <p:nvPr>
            <p:ph type="title"/>
          </p:nvPr>
        </p:nvSpPr>
        <p:spPr>
          <a:xfrm>
            <a:off x="414944" y="-240359"/>
            <a:ext cx="4368602" cy="1956841"/>
          </a:xfrm>
        </p:spPr>
        <p:txBody>
          <a:bodyPr anchor="b">
            <a:normAutofit/>
          </a:bodyPr>
          <a:lstStyle/>
          <a:p>
            <a:r>
              <a:rPr lang="en-US" sz="5400"/>
              <a:t>Awards of</a:t>
            </a:r>
            <a:r>
              <a:rPr lang="en-US" sz="5400">
                <a:latin typeface="Calibri Light"/>
                <a:ea typeface="+mn-ea"/>
                <a:cs typeface="Calibri Light"/>
              </a:rPr>
              <a:t> Excellence </a:t>
            </a:r>
            <a:endParaRPr lang="en-US">
              <a:ea typeface="+mn-ea"/>
              <a:cs typeface="+mn-cs"/>
            </a:endParaRPr>
          </a:p>
        </p:txBody>
      </p:sp>
      <p:sp>
        <p:nvSpPr>
          <p:cNvPr id="3" name="Content Placeholder 2">
            <a:extLst>
              <a:ext uri="{FF2B5EF4-FFF2-40B4-BE49-F238E27FC236}">
                <a16:creationId xmlns:a16="http://schemas.microsoft.com/office/drawing/2014/main" id="{02059433-07C7-66ED-E48C-78AB91050792}"/>
              </a:ext>
            </a:extLst>
          </p:cNvPr>
          <p:cNvSpPr>
            <a:spLocks noGrp="1"/>
          </p:cNvSpPr>
          <p:nvPr>
            <p:ph idx="1"/>
          </p:nvPr>
        </p:nvSpPr>
        <p:spPr>
          <a:xfrm>
            <a:off x="414944" y="1833808"/>
            <a:ext cx="4243589" cy="4692820"/>
          </a:xfrm>
        </p:spPr>
        <p:txBody>
          <a:bodyPr vert="horz" lIns="91440" tIns="45720" rIns="91440" bIns="45720" rtlCol="0" anchor="t">
            <a:noAutofit/>
          </a:bodyPr>
          <a:lstStyle/>
          <a:p>
            <a:pPr marL="0" indent="0">
              <a:buNone/>
            </a:pPr>
            <a:r>
              <a:rPr lang="en-US" sz="2200">
                <a:latin typeface="Calibri"/>
                <a:ea typeface="Calibri"/>
                <a:cs typeface="Calibri"/>
              </a:rPr>
              <a:t>Timeline:</a:t>
            </a:r>
          </a:p>
          <a:p>
            <a:pPr marL="342900" indent="-342900"/>
            <a:r>
              <a:rPr lang="en-US" sz="2200">
                <a:latin typeface="Calibri"/>
                <a:ea typeface="Calibri"/>
                <a:cs typeface="Calibri"/>
              </a:rPr>
              <a:t>Nominations close on February 20th</a:t>
            </a:r>
          </a:p>
          <a:p>
            <a:pPr marL="342900" indent="-342900"/>
            <a:r>
              <a:rPr lang="en-US" sz="2200">
                <a:latin typeface="Calibri"/>
                <a:ea typeface="Calibri"/>
                <a:cs typeface="Calibri"/>
              </a:rPr>
              <a:t>First taskforce convening week of February 20th</a:t>
            </a:r>
          </a:p>
          <a:p>
            <a:pPr marL="342900" indent="-342900"/>
            <a:r>
              <a:rPr lang="en-US" sz="2200">
                <a:latin typeface="Calibri"/>
                <a:ea typeface="Calibri"/>
                <a:cs typeface="Calibri"/>
              </a:rPr>
              <a:t>Decline or Accept to Nominees (by end of Feb)</a:t>
            </a:r>
          </a:p>
          <a:p>
            <a:pPr marL="342900" indent="-342900"/>
            <a:r>
              <a:rPr lang="en-US" sz="2200">
                <a:latin typeface="Calibri"/>
                <a:ea typeface="Calibri"/>
                <a:cs typeface="Calibri"/>
              </a:rPr>
              <a:t>Task Force meetings and selection of recipients by April 7th</a:t>
            </a:r>
          </a:p>
          <a:p>
            <a:pPr marL="342900" indent="-342900"/>
            <a:r>
              <a:rPr lang="en-US" sz="2200">
                <a:latin typeface="Calibri"/>
                <a:ea typeface="Calibri"/>
                <a:cs typeface="Calibri"/>
              </a:rPr>
              <a:t>Recipients notified and confirmed </a:t>
            </a:r>
          </a:p>
          <a:p>
            <a:pPr marL="342900" indent="-342900"/>
            <a:r>
              <a:rPr lang="en-US" sz="2200">
                <a:latin typeface="Calibri"/>
                <a:ea typeface="Calibri"/>
                <a:cs typeface="Calibri"/>
              </a:rPr>
              <a:t>Awards on May 1st</a:t>
            </a:r>
          </a:p>
          <a:p>
            <a:endParaRPr lang="en-US" sz="2200">
              <a:cs typeface="Calibri"/>
            </a:endParaRPr>
          </a:p>
        </p:txBody>
      </p:sp>
      <p:pic>
        <p:nvPicPr>
          <p:cNvPr id="4" name="Picture 3" descr="A hand holding a phone with a qr code&#10;&#10;Description automatically generated">
            <a:extLst>
              <a:ext uri="{FF2B5EF4-FFF2-40B4-BE49-F238E27FC236}">
                <a16:creationId xmlns:a16="http://schemas.microsoft.com/office/drawing/2014/main" id="{2D9E0BB0-2F53-1179-CB19-CE546D6BEAAD}"/>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3393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6389-4276-CD9D-C835-20CA5A309410}"/>
              </a:ext>
            </a:extLst>
          </p:cNvPr>
          <p:cNvSpPr>
            <a:spLocks noGrp="1"/>
          </p:cNvSpPr>
          <p:nvPr>
            <p:ph type="title"/>
          </p:nvPr>
        </p:nvSpPr>
        <p:spPr>
          <a:xfrm>
            <a:off x="640080" y="325369"/>
            <a:ext cx="4368602" cy="1956841"/>
          </a:xfrm>
        </p:spPr>
        <p:txBody>
          <a:bodyPr anchor="b">
            <a:normAutofit/>
          </a:bodyPr>
          <a:lstStyle/>
          <a:p>
            <a:r>
              <a:rPr lang="en-US" sz="5400"/>
              <a:t>By-Laws Taskforce</a:t>
            </a:r>
          </a:p>
        </p:txBody>
      </p:sp>
      <p:sp>
        <p:nvSpPr>
          <p:cNvPr id="3" name="Content Placeholder 2">
            <a:extLst>
              <a:ext uri="{FF2B5EF4-FFF2-40B4-BE49-F238E27FC236}">
                <a16:creationId xmlns:a16="http://schemas.microsoft.com/office/drawing/2014/main" id="{B3045445-5393-5793-717E-25744B6CC0DB}"/>
              </a:ext>
            </a:extLst>
          </p:cNvPr>
          <p:cNvSpPr>
            <a:spLocks noGrp="1"/>
          </p:cNvSpPr>
          <p:nvPr>
            <p:ph idx="1"/>
          </p:nvPr>
        </p:nvSpPr>
        <p:spPr>
          <a:xfrm>
            <a:off x="640080" y="2434172"/>
            <a:ext cx="4243589" cy="3320668"/>
          </a:xfrm>
        </p:spPr>
        <p:txBody>
          <a:bodyPr vert="horz" lIns="91440" tIns="45720" rIns="91440" bIns="45720" rtlCol="0" anchor="t">
            <a:normAutofit/>
          </a:bodyPr>
          <a:lstStyle/>
          <a:p>
            <a:r>
              <a:rPr lang="en-US" sz="2400"/>
              <a:t>We need to look at the by-laws and submit recommendations for edits/amendments by end of this term.</a:t>
            </a:r>
            <a:endParaRPr lang="en-US" sz="2400">
              <a:ea typeface="Calibri"/>
              <a:cs typeface="Calibri"/>
            </a:endParaRPr>
          </a:p>
          <a:p>
            <a:r>
              <a:rPr lang="en-US" sz="2400"/>
              <a:t>Interested in being part of the taskforce. Please complete the following our form by scanning the code here.</a:t>
            </a:r>
            <a:endParaRPr lang="en-US" sz="2400">
              <a:ea typeface="Calibri"/>
              <a:cs typeface="Calibri"/>
            </a:endParaRPr>
          </a:p>
          <a:p>
            <a:pPr marL="0" indent="0">
              <a:buNone/>
            </a:pPr>
            <a:endParaRPr lang="en-US" sz="2200"/>
          </a:p>
        </p:txBody>
      </p:sp>
      <p:pic>
        <p:nvPicPr>
          <p:cNvPr id="4" name="Picture 3" descr="A qr code on a paper&#10;&#10;Description automatically generated">
            <a:extLst>
              <a:ext uri="{FF2B5EF4-FFF2-40B4-BE49-F238E27FC236}">
                <a16:creationId xmlns:a16="http://schemas.microsoft.com/office/drawing/2014/main" id="{FAE8680F-2AD8-D48B-0E9E-A0F912CE4724}"/>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72656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4482" y="-2428"/>
            <a:ext cx="10515600" cy="817563"/>
          </a:xfrm>
        </p:spPr>
        <p:txBody>
          <a:bodyPr/>
          <a:lstStyle/>
          <a:p>
            <a:r>
              <a:rPr lang="en-US" altLang="en-US" sz="3600" err="1"/>
              <a:t>BoardDocs</a:t>
            </a:r>
            <a:r>
              <a:rPr lang="en-US" altLang="en-US" sz="3600"/>
              <a:t>: Access Through District Website</a:t>
            </a:r>
            <a:endParaRPr lang="en-US"/>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E4AB33-00E2-8A4B-959A-AE7714A1DBC2}" type="slidenum">
              <a:rPr lang="en-US" altLang="en-US">
                <a:solidFill>
                  <a:srgbClr val="898989"/>
                </a:solidFill>
              </a:rPr>
              <a:pPr/>
              <a:t>25</a:t>
            </a:fld>
            <a:endParaRPr lang="en-US" altLang="en-US">
              <a:solidFill>
                <a:srgbClr val="898989"/>
              </a:solidFill>
            </a:endParaRPr>
          </a:p>
        </p:txBody>
      </p:sp>
      <p:pic>
        <p:nvPicPr>
          <p:cNvPr id="8" name="Picture 7" descr="A person standing in front of a computer screen&#10;&#10;Description automatically generated">
            <a:extLst>
              <a:ext uri="{FF2B5EF4-FFF2-40B4-BE49-F238E27FC236}">
                <a16:creationId xmlns:a16="http://schemas.microsoft.com/office/drawing/2014/main" id="{60898B60-268F-1DAC-46A7-599B73B73E6C}"/>
              </a:ext>
            </a:extLst>
          </p:cNvPr>
          <p:cNvPicPr>
            <a:picLocks noChangeAspect="1"/>
          </p:cNvPicPr>
          <p:nvPr/>
        </p:nvPicPr>
        <p:blipFill>
          <a:blip r:embed="rId3"/>
          <a:stretch>
            <a:fillRect/>
          </a:stretch>
        </p:blipFill>
        <p:spPr>
          <a:xfrm>
            <a:off x="122682" y="2607580"/>
            <a:ext cx="5927296" cy="4114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descr="A screenshot of a computer&#10;&#10;Description automatically generated">
            <a:extLst>
              <a:ext uri="{FF2B5EF4-FFF2-40B4-BE49-F238E27FC236}">
                <a16:creationId xmlns:a16="http://schemas.microsoft.com/office/drawing/2014/main" id="{31490B60-A823-96B9-5D90-EFCDB1D67282}"/>
              </a:ext>
            </a:extLst>
          </p:cNvPr>
          <p:cNvPicPr>
            <a:picLocks noChangeAspect="1"/>
          </p:cNvPicPr>
          <p:nvPr/>
        </p:nvPicPr>
        <p:blipFill>
          <a:blip r:embed="rId4"/>
          <a:stretch>
            <a:fillRect/>
          </a:stretch>
        </p:blipFill>
        <p:spPr>
          <a:xfrm>
            <a:off x="5669947" y="1021769"/>
            <a:ext cx="6398846" cy="40010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itle 1">
            <a:extLst>
              <a:ext uri="{FF2B5EF4-FFF2-40B4-BE49-F238E27FC236}">
                <a16:creationId xmlns:a16="http://schemas.microsoft.com/office/drawing/2014/main" id="{46E040DA-9C78-E8EF-B502-403BB70A91C9}"/>
              </a:ext>
            </a:extLst>
          </p:cNvPr>
          <p:cNvSpPr txBox="1">
            <a:spLocks/>
          </p:cNvSpPr>
          <p:nvPr/>
        </p:nvSpPr>
        <p:spPr>
          <a:xfrm>
            <a:off x="1362405" y="867035"/>
            <a:ext cx="3716215" cy="1716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u="sng"/>
              <a:t>STEP 1</a:t>
            </a:r>
            <a:r>
              <a:rPr lang="en-US" altLang="en-US" sz="3200"/>
              <a:t>: Trustees dropdown menu on district site</a:t>
            </a:r>
            <a:endParaRPr lang="en-US" sz="3200">
              <a:cs typeface="Calibri Light"/>
            </a:endParaRPr>
          </a:p>
        </p:txBody>
      </p:sp>
      <p:sp>
        <p:nvSpPr>
          <p:cNvPr id="12" name="Arrow: Down 11">
            <a:extLst>
              <a:ext uri="{FF2B5EF4-FFF2-40B4-BE49-F238E27FC236}">
                <a16:creationId xmlns:a16="http://schemas.microsoft.com/office/drawing/2014/main" id="{B49046F5-22C0-FD11-3F99-F545177746D6}"/>
              </a:ext>
            </a:extLst>
          </p:cNvPr>
          <p:cNvSpPr/>
          <p:nvPr/>
        </p:nvSpPr>
        <p:spPr>
          <a:xfrm>
            <a:off x="771769" y="1113692"/>
            <a:ext cx="683846" cy="23739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0CBDCC8-A92E-EF13-0742-07B1713D0AF9}"/>
              </a:ext>
            </a:extLst>
          </p:cNvPr>
          <p:cNvSpPr txBox="1">
            <a:spLocks/>
          </p:cNvSpPr>
          <p:nvPr/>
        </p:nvSpPr>
        <p:spPr>
          <a:xfrm>
            <a:off x="7689204" y="5178929"/>
            <a:ext cx="3284903" cy="164965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u="sng"/>
              <a:t>STEP 2</a:t>
            </a:r>
            <a:r>
              <a:rPr lang="en-US" altLang="en-US" sz="3200"/>
              <a:t>: </a:t>
            </a:r>
            <a:r>
              <a:rPr lang="en-US" altLang="en-US" sz="3200" err="1"/>
              <a:t>BoardDocs</a:t>
            </a:r>
            <a:r>
              <a:rPr lang="en-US" altLang="en-US" sz="3200"/>
              <a:t> dropdown menu to select SAC Academic Senate </a:t>
            </a:r>
            <a:endParaRPr lang="en-US" sz="3200">
              <a:cs typeface="Calibri Light"/>
            </a:endParaRPr>
          </a:p>
        </p:txBody>
      </p:sp>
      <p:sp>
        <p:nvSpPr>
          <p:cNvPr id="14" name="Arrow: Down 13">
            <a:extLst>
              <a:ext uri="{FF2B5EF4-FFF2-40B4-BE49-F238E27FC236}">
                <a16:creationId xmlns:a16="http://schemas.microsoft.com/office/drawing/2014/main" id="{A900531A-AC79-D693-0E7F-E8360DC849FB}"/>
              </a:ext>
            </a:extLst>
          </p:cNvPr>
          <p:cNvSpPr/>
          <p:nvPr/>
        </p:nvSpPr>
        <p:spPr>
          <a:xfrm rot="10800000">
            <a:off x="11117384" y="2256692"/>
            <a:ext cx="683846" cy="40542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868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E4AB33-00E2-8A4B-959A-AE7714A1DBC2}" type="slidenum">
              <a:rPr lang="en-US" altLang="en-US">
                <a:solidFill>
                  <a:srgbClr val="898989"/>
                </a:solidFill>
              </a:rPr>
              <a:pPr/>
              <a:t>26</a:t>
            </a:fld>
            <a:endParaRPr lang="en-US" altLang="en-US">
              <a:solidFill>
                <a:srgbClr val="898989"/>
              </a:solidFill>
            </a:endParaRPr>
          </a:p>
        </p:txBody>
      </p:sp>
      <p:sp>
        <p:nvSpPr>
          <p:cNvPr id="9" name="Title 1">
            <a:extLst>
              <a:ext uri="{FF2B5EF4-FFF2-40B4-BE49-F238E27FC236}">
                <a16:creationId xmlns:a16="http://schemas.microsoft.com/office/drawing/2014/main" id="{4DBD828B-239E-814D-E943-CB62B10E0ED6}"/>
              </a:ext>
            </a:extLst>
          </p:cNvPr>
          <p:cNvSpPr txBox="1">
            <a:spLocks/>
          </p:cNvSpPr>
          <p:nvPr/>
        </p:nvSpPr>
        <p:spPr>
          <a:xfrm>
            <a:off x="4482" y="-2428"/>
            <a:ext cx="10515600" cy="817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err="1"/>
              <a:t>BoardDocs</a:t>
            </a:r>
            <a:r>
              <a:rPr lang="en-US" altLang="en-US" sz="3600"/>
              <a:t>: Meetings</a:t>
            </a:r>
            <a:endParaRPr lang="en-US" altLang="en-US" sz="3600" err="1">
              <a:cs typeface="Calibri Light"/>
            </a:endParaRPr>
          </a:p>
        </p:txBody>
      </p:sp>
      <p:pic>
        <p:nvPicPr>
          <p:cNvPr id="11" name="Picture 10" descr="A screenshot of a computer&#10;&#10;Description automatically generated">
            <a:extLst>
              <a:ext uri="{FF2B5EF4-FFF2-40B4-BE49-F238E27FC236}">
                <a16:creationId xmlns:a16="http://schemas.microsoft.com/office/drawing/2014/main" id="{85EAF603-E248-4391-3CAF-8714A286675C}"/>
              </a:ext>
            </a:extLst>
          </p:cNvPr>
          <p:cNvPicPr>
            <a:picLocks noChangeAspect="1"/>
          </p:cNvPicPr>
          <p:nvPr/>
        </p:nvPicPr>
        <p:blipFill>
          <a:blip r:embed="rId3"/>
          <a:stretch>
            <a:fillRect/>
          </a:stretch>
        </p:blipFill>
        <p:spPr>
          <a:xfrm>
            <a:off x="352425" y="969160"/>
            <a:ext cx="11353800" cy="56054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5" name="Arrow: Down 14">
            <a:extLst>
              <a:ext uri="{FF2B5EF4-FFF2-40B4-BE49-F238E27FC236}">
                <a16:creationId xmlns:a16="http://schemas.microsoft.com/office/drawing/2014/main" id="{7DE20CF6-9B81-AEF1-3586-245722B64589}"/>
              </a:ext>
            </a:extLst>
          </p:cNvPr>
          <p:cNvSpPr/>
          <p:nvPr/>
        </p:nvSpPr>
        <p:spPr>
          <a:xfrm rot="10800000">
            <a:off x="1477124" y="4315906"/>
            <a:ext cx="484275" cy="12127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850B816F-283B-AEA3-0EE0-FE2CC51FD147}"/>
              </a:ext>
            </a:extLst>
          </p:cNvPr>
          <p:cNvSpPr txBox="1">
            <a:spLocks/>
          </p:cNvSpPr>
          <p:nvPr/>
        </p:nvSpPr>
        <p:spPr>
          <a:xfrm>
            <a:off x="4550491" y="4580216"/>
            <a:ext cx="6414545" cy="905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Info / options for each meeting</a:t>
            </a:r>
            <a:endParaRPr lang="en-US" altLang="en-US" sz="3600">
              <a:cs typeface="Calibri Light"/>
            </a:endParaRPr>
          </a:p>
        </p:txBody>
      </p:sp>
      <p:sp>
        <p:nvSpPr>
          <p:cNvPr id="21" name="Arrow: Down 20">
            <a:extLst>
              <a:ext uri="{FF2B5EF4-FFF2-40B4-BE49-F238E27FC236}">
                <a16:creationId xmlns:a16="http://schemas.microsoft.com/office/drawing/2014/main" id="{844B0B29-B036-50E1-FC29-A0D9F5EDEF8A}"/>
              </a:ext>
            </a:extLst>
          </p:cNvPr>
          <p:cNvSpPr/>
          <p:nvPr/>
        </p:nvSpPr>
        <p:spPr>
          <a:xfrm rot="10800000">
            <a:off x="7137695" y="3481335"/>
            <a:ext cx="484275" cy="12127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E09F529C-40AD-B676-0F83-16255B6AFB54}"/>
              </a:ext>
            </a:extLst>
          </p:cNvPr>
          <p:cNvSpPr txBox="1">
            <a:spLocks/>
          </p:cNvSpPr>
          <p:nvPr/>
        </p:nvSpPr>
        <p:spPr>
          <a:xfrm>
            <a:off x="486491" y="5614359"/>
            <a:ext cx="3439117" cy="5973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List of meetings</a:t>
            </a:r>
            <a:endParaRPr lang="en-US" altLang="en-US" sz="3600">
              <a:cs typeface="Calibri Light"/>
            </a:endParaRPr>
          </a:p>
        </p:txBody>
      </p:sp>
    </p:spTree>
    <p:extLst>
      <p:ext uri="{BB962C8B-B14F-4D97-AF65-F5344CB8AC3E}">
        <p14:creationId xmlns:p14="http://schemas.microsoft.com/office/powerpoint/2010/main" val="897298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88618-D5DA-71F6-15F1-330FBEE4D88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F799D4-269D-2297-186C-9891A0A04950}"/>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E4AB33-00E2-8A4B-959A-AE7714A1DBC2}" type="slidenum">
              <a:rPr lang="en-US" altLang="en-US">
                <a:solidFill>
                  <a:srgbClr val="898989"/>
                </a:solidFill>
              </a:rPr>
              <a:pPr/>
              <a:t>27</a:t>
            </a:fld>
            <a:endParaRPr lang="en-US" altLang="en-US">
              <a:solidFill>
                <a:srgbClr val="898989"/>
              </a:solidFill>
            </a:endParaRPr>
          </a:p>
        </p:txBody>
      </p:sp>
      <p:sp>
        <p:nvSpPr>
          <p:cNvPr id="9" name="Title 1">
            <a:extLst>
              <a:ext uri="{FF2B5EF4-FFF2-40B4-BE49-F238E27FC236}">
                <a16:creationId xmlns:a16="http://schemas.microsoft.com/office/drawing/2014/main" id="{4888E670-9A7E-20C6-0A1C-9DB413E5CE28}"/>
              </a:ext>
            </a:extLst>
          </p:cNvPr>
          <p:cNvSpPr txBox="1">
            <a:spLocks/>
          </p:cNvSpPr>
          <p:nvPr/>
        </p:nvSpPr>
        <p:spPr>
          <a:xfrm>
            <a:off x="4482" y="-2428"/>
            <a:ext cx="10515600" cy="817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err="1"/>
              <a:t>BoardDocs</a:t>
            </a:r>
            <a:r>
              <a:rPr lang="en-US" altLang="en-US" sz="3600"/>
              <a:t>: Agenda</a:t>
            </a:r>
            <a:endParaRPr lang="en-US" altLang="en-US" sz="3600" err="1">
              <a:cs typeface="Calibri Light"/>
            </a:endParaRPr>
          </a:p>
        </p:txBody>
      </p:sp>
      <p:pic>
        <p:nvPicPr>
          <p:cNvPr id="3" name="Picture 2" descr="A screenshot of a computer&#10;&#10;Description automatically generated">
            <a:extLst>
              <a:ext uri="{FF2B5EF4-FFF2-40B4-BE49-F238E27FC236}">
                <a16:creationId xmlns:a16="http://schemas.microsoft.com/office/drawing/2014/main" id="{E3414E64-FA73-D4FF-8F34-12FCE3C563CF}"/>
              </a:ext>
            </a:extLst>
          </p:cNvPr>
          <p:cNvPicPr>
            <a:picLocks noChangeAspect="1"/>
          </p:cNvPicPr>
          <p:nvPr/>
        </p:nvPicPr>
        <p:blipFill>
          <a:blip r:embed="rId3"/>
          <a:stretch>
            <a:fillRect/>
          </a:stretch>
        </p:blipFill>
        <p:spPr>
          <a:xfrm>
            <a:off x="204788" y="814388"/>
            <a:ext cx="11744325" cy="5962650"/>
          </a:xfrm>
          <a:prstGeom prst="rect">
            <a:avLst/>
          </a:prstGeom>
        </p:spPr>
      </p:pic>
      <p:sp>
        <p:nvSpPr>
          <p:cNvPr id="6" name="Arrow: Down 5">
            <a:extLst>
              <a:ext uri="{FF2B5EF4-FFF2-40B4-BE49-F238E27FC236}">
                <a16:creationId xmlns:a16="http://schemas.microsoft.com/office/drawing/2014/main" id="{FAD0301C-720E-0781-629D-131875B15201}"/>
              </a:ext>
            </a:extLst>
          </p:cNvPr>
          <p:cNvSpPr/>
          <p:nvPr/>
        </p:nvSpPr>
        <p:spPr>
          <a:xfrm rot="5400000">
            <a:off x="3155339" y="3862334"/>
            <a:ext cx="484275" cy="5596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0C99C93-0C01-69C4-9FE2-C21C6FA1F9F5}"/>
              </a:ext>
            </a:extLst>
          </p:cNvPr>
          <p:cNvSpPr txBox="1">
            <a:spLocks/>
          </p:cNvSpPr>
          <p:nvPr/>
        </p:nvSpPr>
        <p:spPr>
          <a:xfrm>
            <a:off x="3670561" y="3854501"/>
            <a:ext cx="2894833" cy="57015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Files for topics</a:t>
            </a:r>
            <a:endParaRPr lang="en-US" altLang="en-US" sz="3600">
              <a:cs typeface="Calibri Light"/>
            </a:endParaRPr>
          </a:p>
        </p:txBody>
      </p:sp>
      <p:sp>
        <p:nvSpPr>
          <p:cNvPr id="10" name="Title 1">
            <a:extLst>
              <a:ext uri="{FF2B5EF4-FFF2-40B4-BE49-F238E27FC236}">
                <a16:creationId xmlns:a16="http://schemas.microsoft.com/office/drawing/2014/main" id="{4C3DB28B-2E06-10EC-F57B-302B4CC7A2DF}"/>
              </a:ext>
            </a:extLst>
          </p:cNvPr>
          <p:cNvSpPr txBox="1">
            <a:spLocks/>
          </p:cNvSpPr>
          <p:nvPr/>
        </p:nvSpPr>
        <p:spPr>
          <a:xfrm>
            <a:off x="7571275" y="4271785"/>
            <a:ext cx="2486620" cy="55201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Info for item</a:t>
            </a:r>
            <a:endParaRPr lang="en-US" altLang="en-US" sz="3600">
              <a:cs typeface="Calibri Light"/>
            </a:endParaRPr>
          </a:p>
        </p:txBody>
      </p:sp>
      <p:sp>
        <p:nvSpPr>
          <p:cNvPr id="13" name="Arrow: Down 12">
            <a:extLst>
              <a:ext uri="{FF2B5EF4-FFF2-40B4-BE49-F238E27FC236}">
                <a16:creationId xmlns:a16="http://schemas.microsoft.com/office/drawing/2014/main" id="{50A9EE15-607F-F4DD-55B2-D248AF2EBBE5}"/>
              </a:ext>
            </a:extLst>
          </p:cNvPr>
          <p:cNvSpPr/>
          <p:nvPr/>
        </p:nvSpPr>
        <p:spPr>
          <a:xfrm rot="10800000">
            <a:off x="8570981" y="3662762"/>
            <a:ext cx="484275" cy="5596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AEC04A-6B10-716E-FC47-250AAC3CF4E5}"/>
              </a:ext>
            </a:extLst>
          </p:cNvPr>
          <p:cNvSpPr/>
          <p:nvPr/>
        </p:nvSpPr>
        <p:spPr>
          <a:xfrm>
            <a:off x="2836635" y="3990975"/>
            <a:ext cx="254000" cy="281214"/>
          </a:xfrm>
          <a:prstGeom prst="rect">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997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88618-D5DA-71F6-15F1-330FBEE4D88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F799D4-269D-2297-186C-9891A0A04950}"/>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E4AB33-00E2-8A4B-959A-AE7714A1DBC2}" type="slidenum">
              <a:rPr lang="en-US" altLang="en-US">
                <a:solidFill>
                  <a:srgbClr val="898989"/>
                </a:solidFill>
              </a:rPr>
              <a:pPr/>
              <a:t>28</a:t>
            </a:fld>
            <a:endParaRPr lang="en-US" altLang="en-US">
              <a:solidFill>
                <a:srgbClr val="898989"/>
              </a:solidFill>
            </a:endParaRPr>
          </a:p>
        </p:txBody>
      </p:sp>
      <p:sp>
        <p:nvSpPr>
          <p:cNvPr id="9" name="Title 1">
            <a:extLst>
              <a:ext uri="{FF2B5EF4-FFF2-40B4-BE49-F238E27FC236}">
                <a16:creationId xmlns:a16="http://schemas.microsoft.com/office/drawing/2014/main" id="{4888E670-9A7E-20C6-0A1C-9DB413E5CE28}"/>
              </a:ext>
            </a:extLst>
          </p:cNvPr>
          <p:cNvSpPr txBox="1">
            <a:spLocks/>
          </p:cNvSpPr>
          <p:nvPr/>
        </p:nvSpPr>
        <p:spPr>
          <a:xfrm>
            <a:off x="4482" y="-2428"/>
            <a:ext cx="10515600" cy="817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Requesting Agenda Items</a:t>
            </a:r>
            <a:endParaRPr lang="en-US" altLang="en-US" sz="3600">
              <a:cs typeface="Calibri Light"/>
            </a:endParaRPr>
          </a:p>
        </p:txBody>
      </p:sp>
      <p:pic>
        <p:nvPicPr>
          <p:cNvPr id="2" name="Picture 1" descr="A screenshot of a web page&#10;&#10;Description automatically generated">
            <a:extLst>
              <a:ext uri="{FF2B5EF4-FFF2-40B4-BE49-F238E27FC236}">
                <a16:creationId xmlns:a16="http://schemas.microsoft.com/office/drawing/2014/main" id="{D770A4D1-74E5-4614-9AA6-F7C27A292CF0}"/>
              </a:ext>
            </a:extLst>
          </p:cNvPr>
          <p:cNvPicPr>
            <a:picLocks noChangeAspect="1"/>
          </p:cNvPicPr>
          <p:nvPr/>
        </p:nvPicPr>
        <p:blipFill rotWithShape="1">
          <a:blip r:embed="rId3"/>
          <a:srcRect l="4463" r="4323" b="-195"/>
          <a:stretch/>
        </p:blipFill>
        <p:spPr>
          <a:xfrm>
            <a:off x="95702" y="1183502"/>
            <a:ext cx="5576116" cy="5146834"/>
          </a:xfrm>
          <a:prstGeom prst="rect">
            <a:avLst/>
          </a:prstGeom>
        </p:spPr>
      </p:pic>
      <p:pic>
        <p:nvPicPr>
          <p:cNvPr id="4" name="Picture 3" descr="A screenshot of a form&#10;&#10;Description automatically generated">
            <a:extLst>
              <a:ext uri="{FF2B5EF4-FFF2-40B4-BE49-F238E27FC236}">
                <a16:creationId xmlns:a16="http://schemas.microsoft.com/office/drawing/2014/main" id="{F9922120-BAD6-6DF3-3180-17C09468F051}"/>
              </a:ext>
            </a:extLst>
          </p:cNvPr>
          <p:cNvPicPr>
            <a:picLocks noChangeAspect="1"/>
          </p:cNvPicPr>
          <p:nvPr/>
        </p:nvPicPr>
        <p:blipFill rotWithShape="1">
          <a:blip r:embed="rId4"/>
          <a:srcRect l="5322" r="7097" b="150"/>
          <a:stretch/>
        </p:blipFill>
        <p:spPr>
          <a:xfrm>
            <a:off x="6450325" y="1181100"/>
            <a:ext cx="5567431" cy="5149924"/>
          </a:xfrm>
          <a:prstGeom prst="rect">
            <a:avLst/>
          </a:prstGeom>
        </p:spPr>
      </p:pic>
      <p:sp>
        <p:nvSpPr>
          <p:cNvPr id="7" name="Rectangle 6">
            <a:extLst>
              <a:ext uri="{FF2B5EF4-FFF2-40B4-BE49-F238E27FC236}">
                <a16:creationId xmlns:a16="http://schemas.microsoft.com/office/drawing/2014/main" id="{089D28BB-3074-03E4-5E8C-7F9BD60DFFDA}"/>
              </a:ext>
            </a:extLst>
          </p:cNvPr>
          <p:cNvSpPr/>
          <p:nvPr/>
        </p:nvSpPr>
        <p:spPr>
          <a:xfrm>
            <a:off x="4261184" y="4752473"/>
            <a:ext cx="1413710" cy="481263"/>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B859859-B627-97A9-9610-4B5B63E54FDC}"/>
              </a:ext>
            </a:extLst>
          </p:cNvPr>
          <p:cNvSpPr/>
          <p:nvPr/>
        </p:nvSpPr>
        <p:spPr>
          <a:xfrm>
            <a:off x="5815263" y="4602079"/>
            <a:ext cx="561473" cy="6717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742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D833-2A40-4B4B-8C7C-11418FC2AAEF}"/>
              </a:ext>
            </a:extLst>
          </p:cNvPr>
          <p:cNvSpPr>
            <a:spLocks noGrp="1"/>
          </p:cNvSpPr>
          <p:nvPr>
            <p:ph type="ctrTitle"/>
          </p:nvPr>
        </p:nvSpPr>
        <p:spPr/>
        <p:txBody>
          <a:bodyPr>
            <a:normAutofit/>
          </a:bodyPr>
          <a:lstStyle/>
          <a:p>
            <a:r>
              <a:rPr lang="en-US" sz="6600" b="1"/>
              <a:t>Governor’s FY 2024-25 Proposed Budget</a:t>
            </a:r>
          </a:p>
        </p:txBody>
      </p:sp>
      <p:sp>
        <p:nvSpPr>
          <p:cNvPr id="3" name="Subtitle 2">
            <a:extLst>
              <a:ext uri="{FF2B5EF4-FFF2-40B4-BE49-F238E27FC236}">
                <a16:creationId xmlns:a16="http://schemas.microsoft.com/office/drawing/2014/main" id="{3E47B484-FAB7-4893-850F-8CC519D1C93D}"/>
              </a:ext>
            </a:extLst>
          </p:cNvPr>
          <p:cNvSpPr>
            <a:spLocks noGrp="1"/>
          </p:cNvSpPr>
          <p:nvPr>
            <p:ph type="subTitle" idx="1"/>
          </p:nvPr>
        </p:nvSpPr>
        <p:spPr>
          <a:xfrm>
            <a:off x="5946386" y="5061548"/>
            <a:ext cx="6052868" cy="1485899"/>
          </a:xfrm>
        </p:spPr>
        <p:txBody>
          <a:bodyPr vert="horz" lIns="91440" tIns="45720" rIns="91440" bIns="45720" rtlCol="0" anchor="t">
            <a:normAutofit fontScale="92500" lnSpcReduction="10000"/>
          </a:bodyPr>
          <a:lstStyle/>
          <a:p>
            <a:pPr algn="r">
              <a:spcBef>
                <a:spcPts val="0"/>
              </a:spcBef>
            </a:pPr>
            <a:r>
              <a:rPr lang="en-US" sz="3200" b="1"/>
              <a:t>Board of Trustees Meeting</a:t>
            </a:r>
            <a:endParaRPr lang="en-US" sz="2800"/>
          </a:p>
          <a:p>
            <a:pPr algn="r">
              <a:spcBef>
                <a:spcPts val="0"/>
              </a:spcBef>
            </a:pPr>
            <a:r>
              <a:rPr lang="en-US" sz="2000" b="1"/>
              <a:t>January 16, 2024</a:t>
            </a:r>
          </a:p>
          <a:p>
            <a:pPr algn="r">
              <a:spcBef>
                <a:spcPts val="0"/>
              </a:spcBef>
            </a:pPr>
            <a:endParaRPr lang="en-US" sz="2000" b="1"/>
          </a:p>
          <a:p>
            <a:pPr algn="r">
              <a:spcBef>
                <a:spcPts val="0"/>
              </a:spcBef>
            </a:pPr>
            <a:endParaRPr lang="en-US" sz="2000" b="1"/>
          </a:p>
          <a:p>
            <a:pPr algn="r">
              <a:spcBef>
                <a:spcPts val="0"/>
              </a:spcBef>
            </a:pPr>
            <a:r>
              <a:rPr lang="en-US" sz="2000"/>
              <a:t>Presented by: Iris Ingram, Vice Chancellor, Business Services</a:t>
            </a:r>
            <a:endParaRPr lang="en-US" sz="2000">
              <a:cs typeface="Calibri"/>
            </a:endParaRPr>
          </a:p>
        </p:txBody>
      </p:sp>
      <p:pic>
        <p:nvPicPr>
          <p:cNvPr id="5" name="Picture 4">
            <a:extLst>
              <a:ext uri="{FF2B5EF4-FFF2-40B4-BE49-F238E27FC236}">
                <a16:creationId xmlns:a16="http://schemas.microsoft.com/office/drawing/2014/main" id="{C6EE448B-FD1E-49A6-935A-585086E02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46" y="5061549"/>
            <a:ext cx="3076575" cy="1485900"/>
          </a:xfrm>
          <a:prstGeom prst="rect">
            <a:avLst/>
          </a:prstGeom>
        </p:spPr>
      </p:pic>
    </p:spTree>
    <p:extLst>
      <p:ext uri="{BB962C8B-B14F-4D97-AF65-F5344CB8AC3E}">
        <p14:creationId xmlns:p14="http://schemas.microsoft.com/office/powerpoint/2010/main" val="2955115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685373" y="4387598"/>
            <a:ext cx="7879015" cy="1325563"/>
          </a:xfrm>
        </p:spPr>
        <p:txBody>
          <a:bodyPr>
            <a:normAutofit fontScale="90000"/>
          </a:bodyPr>
          <a:lstStyle/>
          <a:p>
            <a:r>
              <a:rPr lang="en-US" altLang="en-US">
                <a:cs typeface="Calibri Light"/>
              </a:rPr>
              <a:t>On February 7, 1926, Carter G. Woodson initiated the first Negro History Week </a:t>
            </a:r>
            <a:r>
              <a:rPr lang="en-US">
                <a:ea typeface="+mj-lt"/>
                <a:cs typeface="+mj-lt"/>
              </a:rPr>
              <a:t>to celebrate and raise awareness of Black history.</a:t>
            </a:r>
            <a:r>
              <a:rPr lang="en-US" altLang="en-US">
                <a:solidFill>
                  <a:srgbClr val="000000"/>
                </a:solidFill>
                <a:latin typeface="Calibri Light"/>
                <a:ea typeface="Open Sans"/>
                <a:cs typeface="Calibri Light"/>
              </a:rPr>
              <a:t> </a:t>
            </a:r>
            <a:endParaRPr lang="en-US" sz="1300">
              <a:solidFill>
                <a:srgbClr val="2C2A29"/>
              </a:solidFill>
              <a:latin typeface="Open Sans"/>
              <a:ea typeface="Open Sans"/>
              <a:cs typeface="Open Sans"/>
            </a:endParaRPr>
          </a:p>
        </p:txBody>
      </p:sp>
      <p:pic>
        <p:nvPicPr>
          <p:cNvPr id="2" name="Content Placeholder 1" descr="BHMWebBanner.jpg">
            <a:extLst>
              <a:ext uri="{FF2B5EF4-FFF2-40B4-BE49-F238E27FC236}">
                <a16:creationId xmlns:a16="http://schemas.microsoft.com/office/drawing/2014/main" id="{5581884E-1E52-77E6-8C3A-BDE9B9A484D8}"/>
              </a:ext>
            </a:extLst>
          </p:cNvPr>
          <p:cNvPicPr>
            <a:picLocks noGrp="1" noChangeAspect="1"/>
          </p:cNvPicPr>
          <p:nvPr>
            <p:ph idx="1"/>
          </p:nvPr>
        </p:nvPicPr>
        <p:blipFill>
          <a:blip r:embed="rId3"/>
          <a:stretch>
            <a:fillRect/>
          </a:stretch>
        </p:blipFill>
        <p:spPr>
          <a:xfrm>
            <a:off x="150906" y="288971"/>
            <a:ext cx="8371542" cy="3136527"/>
          </a:xfrm>
        </p:spPr>
      </p:pic>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E4AB33-00E2-8A4B-959A-AE7714A1DBC2}" type="slidenum">
              <a:rPr lang="en-US" altLang="en-US" dirty="0">
                <a:solidFill>
                  <a:srgbClr val="898989"/>
                </a:solidFill>
              </a:rPr>
              <a:pPr/>
              <a:t>3</a:t>
            </a:fld>
            <a:endParaRPr lang="en-US" altLang="en-US">
              <a:solidFill>
                <a:srgbClr val="898989"/>
              </a:solidFill>
            </a:endParaRPr>
          </a:p>
        </p:txBody>
      </p:sp>
      <p:pic>
        <p:nvPicPr>
          <p:cNvPr id="3" name="Picture 2" descr="A qr code with black squares&#10;&#10;Description automatically generated">
            <a:extLst>
              <a:ext uri="{FF2B5EF4-FFF2-40B4-BE49-F238E27FC236}">
                <a16:creationId xmlns:a16="http://schemas.microsoft.com/office/drawing/2014/main" id="{A60BF845-5352-27D3-C64B-1E842ED4F696}"/>
              </a:ext>
            </a:extLst>
          </p:cNvPr>
          <p:cNvPicPr>
            <a:picLocks noChangeAspect="1"/>
          </p:cNvPicPr>
          <p:nvPr/>
        </p:nvPicPr>
        <p:blipFill>
          <a:blip r:embed="rId4"/>
          <a:stretch>
            <a:fillRect/>
          </a:stretch>
        </p:blipFill>
        <p:spPr>
          <a:xfrm>
            <a:off x="222196" y="334042"/>
            <a:ext cx="1609379" cy="1601908"/>
          </a:xfrm>
          <a:prstGeom prst="rect">
            <a:avLst/>
          </a:prstGeom>
        </p:spPr>
      </p:pic>
      <p:pic>
        <p:nvPicPr>
          <p:cNvPr id="4" name="Picture 3" descr="portrait of carter g. woodson">
            <a:extLst>
              <a:ext uri="{FF2B5EF4-FFF2-40B4-BE49-F238E27FC236}">
                <a16:creationId xmlns:a16="http://schemas.microsoft.com/office/drawing/2014/main" id="{5672249F-A7CA-BBFB-0494-EAEDA960F979}"/>
              </a:ext>
            </a:extLst>
          </p:cNvPr>
          <p:cNvPicPr>
            <a:picLocks noChangeAspect="1"/>
          </p:cNvPicPr>
          <p:nvPr/>
        </p:nvPicPr>
        <p:blipFill>
          <a:blip r:embed="rId5"/>
          <a:stretch>
            <a:fillRect/>
          </a:stretch>
        </p:blipFill>
        <p:spPr>
          <a:xfrm>
            <a:off x="8849773" y="400702"/>
            <a:ext cx="2798571" cy="3833937"/>
          </a:xfrm>
          <a:prstGeom prst="rect">
            <a:avLst/>
          </a:prstGeom>
        </p:spPr>
      </p:pic>
      <p:pic>
        <p:nvPicPr>
          <p:cNvPr id="6" name="Picture 5" descr="A qr code with a black background&#10;&#10;Description automatically generated">
            <a:extLst>
              <a:ext uri="{FF2B5EF4-FFF2-40B4-BE49-F238E27FC236}">
                <a16:creationId xmlns:a16="http://schemas.microsoft.com/office/drawing/2014/main" id="{6F782AC8-137D-97EE-48B1-E72EB57EA460}"/>
              </a:ext>
            </a:extLst>
          </p:cNvPr>
          <p:cNvPicPr>
            <a:picLocks noChangeAspect="1"/>
          </p:cNvPicPr>
          <p:nvPr/>
        </p:nvPicPr>
        <p:blipFill>
          <a:blip r:embed="rId6"/>
          <a:stretch>
            <a:fillRect/>
          </a:stretch>
        </p:blipFill>
        <p:spPr>
          <a:xfrm>
            <a:off x="8970034" y="4232694"/>
            <a:ext cx="2547668" cy="2533291"/>
          </a:xfrm>
          <a:prstGeom prst="rect">
            <a:avLst/>
          </a:prstGeom>
        </p:spPr>
      </p:pic>
    </p:spTree>
    <p:extLst>
      <p:ext uri="{BB962C8B-B14F-4D97-AF65-F5344CB8AC3E}">
        <p14:creationId xmlns:p14="http://schemas.microsoft.com/office/powerpoint/2010/main" val="504592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2B6D-3D1B-419E-B3F2-1ED573415BF3}"/>
              </a:ext>
            </a:extLst>
          </p:cNvPr>
          <p:cNvSpPr>
            <a:spLocks noGrp="1"/>
          </p:cNvSpPr>
          <p:nvPr>
            <p:ph type="title"/>
          </p:nvPr>
        </p:nvSpPr>
        <p:spPr>
          <a:xfrm>
            <a:off x="1155" y="-78526"/>
            <a:ext cx="10515600" cy="918679"/>
          </a:xfrm>
        </p:spPr>
        <p:txBody>
          <a:bodyPr/>
          <a:lstStyle/>
          <a:p>
            <a:r>
              <a:rPr lang="en-US" sz="3600" b="1"/>
              <a:t>Legislative Analyst Office Version</a:t>
            </a:r>
          </a:p>
        </p:txBody>
      </p:sp>
      <p:pic>
        <p:nvPicPr>
          <p:cNvPr id="4" name="Picture 3">
            <a:extLst>
              <a:ext uri="{FF2B5EF4-FFF2-40B4-BE49-F238E27FC236}">
                <a16:creationId xmlns:a16="http://schemas.microsoft.com/office/drawing/2014/main" id="{451D5686-A869-4432-ADD4-3C1A6954B127}"/>
              </a:ext>
            </a:extLst>
          </p:cNvPr>
          <p:cNvPicPr>
            <a:picLocks noChangeAspect="1"/>
          </p:cNvPicPr>
          <p:nvPr/>
        </p:nvPicPr>
        <p:blipFill>
          <a:blip r:embed="rId2"/>
          <a:stretch>
            <a:fillRect/>
          </a:stretch>
        </p:blipFill>
        <p:spPr>
          <a:xfrm>
            <a:off x="9514936" y="5932954"/>
            <a:ext cx="1749110" cy="846791"/>
          </a:xfrm>
          <a:prstGeom prst="rect">
            <a:avLst/>
          </a:prstGeom>
        </p:spPr>
      </p:pic>
      <p:sp>
        <p:nvSpPr>
          <p:cNvPr id="6" name="TextBox 5">
            <a:extLst>
              <a:ext uri="{FF2B5EF4-FFF2-40B4-BE49-F238E27FC236}">
                <a16:creationId xmlns:a16="http://schemas.microsoft.com/office/drawing/2014/main" id="{5F5D58CF-C67D-35BC-1609-400F0762D51D}"/>
              </a:ext>
            </a:extLst>
          </p:cNvPr>
          <p:cNvSpPr txBox="1"/>
          <p:nvPr/>
        </p:nvSpPr>
        <p:spPr>
          <a:xfrm>
            <a:off x="106219" y="845127"/>
            <a:ext cx="12112336" cy="61401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Segoe UI"/>
              </a:rPr>
              <a:t>State facing a $68B deficit</a:t>
            </a:r>
            <a:r>
              <a:rPr lang="en-US" sz="2000" b="1">
                <a:solidFill>
                  <a:srgbClr val="808080"/>
                </a:solidFill>
                <a:cs typeface="Segoe UI"/>
              </a:rPr>
              <a:t>​</a:t>
            </a:r>
          </a:p>
          <a:p>
            <a:r>
              <a:rPr lang="en-US" sz="1500">
                <a:cs typeface="Segoe UI"/>
              </a:rPr>
              <a:t> </a:t>
            </a:r>
            <a:r>
              <a:rPr lang="en-US" sz="2000">
                <a:cs typeface="Segoe UI"/>
              </a:rPr>
              <a:t>Prior year revenue shortfall in 2022-23 ($26B below estimate)</a:t>
            </a:r>
            <a:r>
              <a:rPr lang="en-US" sz="2000">
                <a:solidFill>
                  <a:srgbClr val="808080"/>
                </a:solidFill>
                <a:cs typeface="Segoe UI"/>
              </a:rPr>
              <a:t>​</a:t>
            </a:r>
          </a:p>
          <a:p>
            <a:endParaRPr lang="en-US" sz="2000">
              <a:cs typeface="Segoe UI"/>
            </a:endParaRPr>
          </a:p>
          <a:p>
            <a:pPr>
              <a:lnSpc>
                <a:spcPct val="50000"/>
              </a:lnSpc>
            </a:pPr>
            <a:r>
              <a:rPr lang="en-US" sz="2000">
                <a:cs typeface="Segoe UI"/>
              </a:rPr>
              <a:t> Why the shortfall? </a:t>
            </a:r>
            <a:r>
              <a:rPr lang="en-US" sz="2000">
                <a:solidFill>
                  <a:srgbClr val="808080"/>
                </a:solidFill>
                <a:cs typeface="Segoe UI"/>
              </a:rPr>
              <a:t>​</a:t>
            </a:r>
            <a:endParaRPr lang="en-US">
              <a:cs typeface="Calibri"/>
            </a:endParaRPr>
          </a:p>
          <a:p>
            <a:pPr>
              <a:lnSpc>
                <a:spcPct val="50000"/>
              </a:lnSpc>
            </a:pPr>
            <a:endParaRPr lang="en-US" sz="2000">
              <a:solidFill>
                <a:srgbClr val="808080"/>
              </a:solidFill>
              <a:cs typeface="Segoe UI"/>
            </a:endParaRPr>
          </a:p>
          <a:p>
            <a:pPr lvl="1"/>
            <a:r>
              <a:rPr lang="en-US" sz="2000">
                <a:cs typeface="Segoe UI"/>
              </a:rPr>
              <a:t>Delayed tax deadlines (April to November) pushed news of revenue shortfall to after close of fiscal year 22-23</a:t>
            </a:r>
            <a:r>
              <a:rPr lang="en-US" sz="2000">
                <a:solidFill>
                  <a:srgbClr val="808080"/>
                </a:solidFill>
                <a:cs typeface="Segoe UI"/>
              </a:rPr>
              <a:t>​</a:t>
            </a:r>
          </a:p>
          <a:p>
            <a:pPr lvl="1"/>
            <a:r>
              <a:rPr lang="en-US" sz="2000">
                <a:cs typeface="Segoe UI"/>
              </a:rPr>
              <a:t>Weather-related (wild fires and floods) losses to state businesses and residents</a:t>
            </a:r>
            <a:r>
              <a:rPr lang="en-US" sz="2000">
                <a:solidFill>
                  <a:srgbClr val="808080"/>
                </a:solidFill>
                <a:cs typeface="Segoe UI"/>
              </a:rPr>
              <a:t>​</a:t>
            </a:r>
            <a:endParaRPr lang="en-US">
              <a:cs typeface="Calibri"/>
            </a:endParaRPr>
          </a:p>
          <a:p>
            <a:pPr lvl="1"/>
            <a:r>
              <a:rPr lang="en-US" sz="2000">
                <a:cs typeface="Segoe UI"/>
              </a:rPr>
              <a:t>Inflation reduced State’s spending power through increased cost of borrowing (interest rates)</a:t>
            </a:r>
            <a:r>
              <a:rPr lang="en-US" sz="2000">
                <a:solidFill>
                  <a:srgbClr val="808080"/>
                </a:solidFill>
                <a:cs typeface="Segoe UI"/>
              </a:rPr>
              <a:t>​</a:t>
            </a:r>
            <a:endParaRPr lang="en-US">
              <a:cs typeface="Calibri"/>
            </a:endParaRPr>
          </a:p>
          <a:p>
            <a:pPr lvl="1"/>
            <a:r>
              <a:rPr lang="en-US" sz="2000">
                <a:cs typeface="Segoe UI"/>
              </a:rPr>
              <a:t>Reduced economic activity</a:t>
            </a:r>
            <a:r>
              <a:rPr lang="en-US" sz="2000">
                <a:solidFill>
                  <a:srgbClr val="808080"/>
                </a:solidFill>
                <a:cs typeface="Segoe UI"/>
              </a:rPr>
              <a:t>​ </a:t>
            </a:r>
            <a:r>
              <a:rPr lang="en-US" sz="2000">
                <a:cs typeface="Segoe UI"/>
              </a:rPr>
              <a:t>(home sales, business start ups, IPOs, increase in unemployment rate)</a:t>
            </a:r>
            <a:endParaRPr lang="en-US">
              <a:solidFill>
                <a:srgbClr val="000000"/>
              </a:solidFill>
              <a:cs typeface="Calibri"/>
            </a:endParaRPr>
          </a:p>
          <a:p>
            <a:endParaRPr lang="en-US" sz="1300">
              <a:solidFill>
                <a:srgbClr val="000000"/>
              </a:solidFill>
              <a:cs typeface="Segoe UI"/>
            </a:endParaRPr>
          </a:p>
          <a:p>
            <a:r>
              <a:rPr lang="en-US" sz="2000" b="1">
                <a:solidFill>
                  <a:srgbClr val="000000"/>
                </a:solidFill>
                <a:cs typeface="Segoe UI"/>
              </a:rPr>
              <a:t>Tools</a:t>
            </a:r>
            <a:r>
              <a:rPr lang="en-US" sz="2000" b="1">
                <a:cs typeface="Segoe UI"/>
              </a:rPr>
              <a:t> to address budget gap</a:t>
            </a:r>
            <a:r>
              <a:rPr lang="en-US" sz="2000" b="1">
                <a:solidFill>
                  <a:srgbClr val="808080"/>
                </a:solidFill>
                <a:cs typeface="Segoe UI"/>
              </a:rPr>
              <a:t>​</a:t>
            </a:r>
            <a:endParaRPr lang="en-US" sz="2000" b="1">
              <a:solidFill>
                <a:srgbClr val="000000"/>
              </a:solidFill>
              <a:cs typeface="Calibri"/>
            </a:endParaRPr>
          </a:p>
          <a:p>
            <a:pPr lvl="1"/>
            <a:r>
              <a:rPr lang="en-US" sz="2000">
                <a:cs typeface="Segoe UI"/>
              </a:rPr>
              <a:t>Use of reserves ($24B)</a:t>
            </a:r>
            <a:r>
              <a:rPr lang="en-US" sz="2000">
                <a:solidFill>
                  <a:srgbClr val="808080"/>
                </a:solidFill>
                <a:cs typeface="Segoe UI"/>
              </a:rPr>
              <a:t>​</a:t>
            </a:r>
          </a:p>
          <a:p>
            <a:pPr lvl="1"/>
            <a:r>
              <a:rPr lang="en-US" sz="2000">
                <a:cs typeface="Segoe UI"/>
              </a:rPr>
              <a:t>Spending reductions likely </a:t>
            </a:r>
            <a:r>
              <a:rPr lang="en-US" sz="2000">
                <a:solidFill>
                  <a:srgbClr val="808080"/>
                </a:solidFill>
                <a:cs typeface="Segoe UI"/>
              </a:rPr>
              <a:t>​</a:t>
            </a:r>
            <a:r>
              <a:rPr lang="en-US" sz="2000">
                <a:cs typeface="Segoe UI"/>
              </a:rPr>
              <a:t>to education ($17B)</a:t>
            </a:r>
            <a:r>
              <a:rPr lang="en-US" sz="2000">
                <a:solidFill>
                  <a:srgbClr val="808080"/>
                </a:solidFill>
                <a:cs typeface="Segoe UI"/>
              </a:rPr>
              <a:t>​</a:t>
            </a:r>
          </a:p>
          <a:p>
            <a:pPr lvl="1"/>
            <a:r>
              <a:rPr lang="en-US" sz="2000">
                <a:cs typeface="Segoe UI"/>
              </a:rPr>
              <a:t>One time expenditure cuts ($10B)</a:t>
            </a:r>
            <a:r>
              <a:rPr lang="en-US" sz="2000">
                <a:solidFill>
                  <a:srgbClr val="808080"/>
                </a:solidFill>
                <a:cs typeface="Segoe UI"/>
              </a:rPr>
              <a:t>​</a:t>
            </a:r>
          </a:p>
          <a:p>
            <a:pPr lvl="1"/>
            <a:r>
              <a:rPr lang="en-US" sz="2000">
                <a:cs typeface="Segoe UI"/>
              </a:rPr>
              <a:t>Cost shifts between fiscal years</a:t>
            </a:r>
            <a:r>
              <a:rPr lang="en-US" sz="2000">
                <a:solidFill>
                  <a:srgbClr val="808080"/>
                </a:solidFill>
                <a:cs typeface="Segoe UI"/>
              </a:rPr>
              <a:t>​</a:t>
            </a:r>
          </a:p>
          <a:p>
            <a:pPr lvl="1"/>
            <a:r>
              <a:rPr lang="en-US" sz="2000">
                <a:solidFill>
                  <a:srgbClr val="808080"/>
                </a:solidFill>
                <a:cs typeface="Segoe UI"/>
              </a:rPr>
              <a:t>​</a:t>
            </a:r>
          </a:p>
          <a:p>
            <a:pPr lvl="1"/>
            <a:r>
              <a:rPr lang="en-US" sz="2000" b="1">
                <a:cs typeface="Segoe UI"/>
              </a:rPr>
              <a:t>Relatively few options</a:t>
            </a:r>
            <a:r>
              <a:rPr lang="en-US" sz="2000" b="1">
                <a:solidFill>
                  <a:srgbClr val="808080"/>
                </a:solidFill>
                <a:cs typeface="Segoe UI"/>
              </a:rPr>
              <a:t>​</a:t>
            </a:r>
          </a:p>
          <a:p>
            <a:pPr lvl="2"/>
            <a:r>
              <a:rPr lang="en-US" sz="2000">
                <a:cs typeface="Segoe UI"/>
              </a:rPr>
              <a:t>Use of reserves</a:t>
            </a:r>
            <a:r>
              <a:rPr lang="en-US" sz="2000">
                <a:solidFill>
                  <a:srgbClr val="808080"/>
                </a:solidFill>
                <a:cs typeface="Segoe UI"/>
              </a:rPr>
              <a:t>​</a:t>
            </a:r>
          </a:p>
          <a:p>
            <a:pPr lvl="3"/>
            <a:r>
              <a:rPr lang="en-US" sz="2000">
                <a:cs typeface="Segoe UI"/>
              </a:rPr>
              <a:t>Not sufficient to cover multi-year deficits ($30B per year)</a:t>
            </a:r>
            <a:r>
              <a:rPr lang="en-US" sz="2000">
                <a:solidFill>
                  <a:srgbClr val="808080"/>
                </a:solidFill>
                <a:cs typeface="Segoe UI"/>
              </a:rPr>
              <a:t>​</a:t>
            </a:r>
          </a:p>
          <a:p>
            <a:pPr lvl="2"/>
            <a:r>
              <a:rPr lang="en-US" sz="2000">
                <a:cs typeface="Segoe UI"/>
              </a:rPr>
              <a:t>Cost shifting among fiscal years</a:t>
            </a:r>
            <a:r>
              <a:rPr lang="en-US" sz="2000">
                <a:solidFill>
                  <a:srgbClr val="808080"/>
                </a:solidFill>
                <a:cs typeface="Segoe UI"/>
              </a:rPr>
              <a:t>​</a:t>
            </a:r>
          </a:p>
          <a:p>
            <a:pPr lvl="2"/>
            <a:r>
              <a:rPr lang="en-US" sz="2000">
                <a:cs typeface="Segoe UI"/>
              </a:rPr>
              <a:t>Use of one-time dollars</a:t>
            </a:r>
            <a:r>
              <a:rPr lang="en-US" sz="2000">
                <a:solidFill>
                  <a:srgbClr val="808080"/>
                </a:solidFill>
                <a:cs typeface="Segoe UI"/>
              </a:rPr>
              <a:t>​</a:t>
            </a:r>
          </a:p>
        </p:txBody>
      </p:sp>
    </p:spTree>
    <p:extLst>
      <p:ext uri="{BB962C8B-B14F-4D97-AF65-F5344CB8AC3E}">
        <p14:creationId xmlns:p14="http://schemas.microsoft.com/office/powerpoint/2010/main" val="2672788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D69FD-1476-4817-9553-E9B97094B8E0}"/>
              </a:ext>
            </a:extLst>
          </p:cNvPr>
          <p:cNvSpPr>
            <a:spLocks noGrp="1"/>
          </p:cNvSpPr>
          <p:nvPr>
            <p:ph type="title"/>
          </p:nvPr>
        </p:nvSpPr>
        <p:spPr/>
        <p:txBody>
          <a:bodyPr/>
          <a:lstStyle/>
          <a:p>
            <a:r>
              <a:rPr lang="en-US" b="1"/>
              <a:t>Legislative Analyst’s Projections</a:t>
            </a:r>
          </a:p>
        </p:txBody>
      </p:sp>
      <p:sp>
        <p:nvSpPr>
          <p:cNvPr id="3" name="Text Placeholder 2">
            <a:extLst>
              <a:ext uri="{FF2B5EF4-FFF2-40B4-BE49-F238E27FC236}">
                <a16:creationId xmlns:a16="http://schemas.microsoft.com/office/drawing/2014/main" id="{9EDCBAB5-4CB6-4930-AFD8-7FB4CC319394}"/>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8EE7AD5C-097F-4A1C-8165-BABEE79D7988}"/>
              </a:ext>
            </a:extLst>
          </p:cNvPr>
          <p:cNvPicPr>
            <a:picLocks noGrp="1" noChangeAspect="1"/>
          </p:cNvPicPr>
          <p:nvPr>
            <p:ph sz="half" idx="2"/>
          </p:nvPr>
        </p:nvPicPr>
        <p:blipFill>
          <a:blip r:embed="rId2"/>
          <a:stretch>
            <a:fillRect/>
          </a:stretch>
        </p:blipFill>
        <p:spPr>
          <a:xfrm>
            <a:off x="836612" y="1677929"/>
            <a:ext cx="5296191" cy="4351744"/>
          </a:xfrm>
          <a:prstGeom prst="rect">
            <a:avLst/>
          </a:prstGeom>
        </p:spPr>
      </p:pic>
      <p:pic>
        <p:nvPicPr>
          <p:cNvPr id="9" name="Picture 8">
            <a:extLst>
              <a:ext uri="{FF2B5EF4-FFF2-40B4-BE49-F238E27FC236}">
                <a16:creationId xmlns:a16="http://schemas.microsoft.com/office/drawing/2014/main" id="{6D1167B7-3ABC-4294-A060-F707FFB909A8}"/>
              </a:ext>
            </a:extLst>
          </p:cNvPr>
          <p:cNvPicPr>
            <a:picLocks noChangeAspect="1"/>
          </p:cNvPicPr>
          <p:nvPr/>
        </p:nvPicPr>
        <p:blipFill>
          <a:blip r:embed="rId3"/>
          <a:stretch>
            <a:fillRect/>
          </a:stretch>
        </p:blipFill>
        <p:spPr>
          <a:xfrm>
            <a:off x="6199465" y="1684308"/>
            <a:ext cx="5083728" cy="4345365"/>
          </a:xfrm>
          <a:prstGeom prst="rect">
            <a:avLst/>
          </a:prstGeom>
        </p:spPr>
      </p:pic>
      <p:sp>
        <p:nvSpPr>
          <p:cNvPr id="7" name="Slide Number Placeholder 6">
            <a:extLst>
              <a:ext uri="{FF2B5EF4-FFF2-40B4-BE49-F238E27FC236}">
                <a16:creationId xmlns:a16="http://schemas.microsoft.com/office/drawing/2014/main" id="{FDA410A2-8D6E-4335-9E5A-D33D0011F5EA}"/>
              </a:ext>
            </a:extLst>
          </p:cNvPr>
          <p:cNvSpPr>
            <a:spLocks noGrp="1"/>
          </p:cNvSpPr>
          <p:nvPr>
            <p:ph type="sldNum" sz="quarter" idx="12"/>
          </p:nvPr>
        </p:nvSpPr>
        <p:spPr/>
        <p:txBody>
          <a:bodyPr/>
          <a:lstStyle/>
          <a:p>
            <a:fld id="{49989241-939D-4C19-A1D3-865BE30208FC}" type="slidenum">
              <a:rPr lang="en-US" smtClean="0"/>
              <a:t>31</a:t>
            </a:fld>
            <a:endParaRPr lang="en-US"/>
          </a:p>
        </p:txBody>
      </p:sp>
      <p:pic>
        <p:nvPicPr>
          <p:cNvPr id="4" name="Picture 3">
            <a:extLst>
              <a:ext uri="{FF2B5EF4-FFF2-40B4-BE49-F238E27FC236}">
                <a16:creationId xmlns:a16="http://schemas.microsoft.com/office/drawing/2014/main" id="{C0B7112E-63F1-4400-B6FA-51B3B41E35CB}"/>
              </a:ext>
            </a:extLst>
          </p:cNvPr>
          <p:cNvPicPr>
            <a:picLocks noChangeAspect="1"/>
          </p:cNvPicPr>
          <p:nvPr/>
        </p:nvPicPr>
        <p:blipFill>
          <a:blip r:embed="rId4"/>
          <a:stretch>
            <a:fillRect/>
          </a:stretch>
        </p:blipFill>
        <p:spPr>
          <a:xfrm>
            <a:off x="9581836" y="6089837"/>
            <a:ext cx="1585097" cy="768163"/>
          </a:xfrm>
          <a:prstGeom prst="rect">
            <a:avLst/>
          </a:prstGeom>
        </p:spPr>
      </p:pic>
      <p:pic>
        <p:nvPicPr>
          <p:cNvPr id="5" name="Picture 4">
            <a:extLst>
              <a:ext uri="{FF2B5EF4-FFF2-40B4-BE49-F238E27FC236}">
                <a16:creationId xmlns:a16="http://schemas.microsoft.com/office/drawing/2014/main" id="{94900EA6-1806-46A3-A2D7-4808C3D544B1}"/>
              </a:ext>
            </a:extLst>
          </p:cNvPr>
          <p:cNvPicPr>
            <a:picLocks noChangeAspect="1"/>
          </p:cNvPicPr>
          <p:nvPr/>
        </p:nvPicPr>
        <p:blipFill>
          <a:blip r:embed="rId5"/>
          <a:stretch>
            <a:fillRect/>
          </a:stretch>
        </p:blipFill>
        <p:spPr>
          <a:xfrm>
            <a:off x="334897" y="6240182"/>
            <a:ext cx="3670110" cy="298730"/>
          </a:xfrm>
          <a:prstGeom prst="rect">
            <a:avLst/>
          </a:prstGeom>
        </p:spPr>
      </p:pic>
      <p:sp>
        <p:nvSpPr>
          <p:cNvPr id="6" name="Oval 5">
            <a:extLst>
              <a:ext uri="{FF2B5EF4-FFF2-40B4-BE49-F238E27FC236}">
                <a16:creationId xmlns:a16="http://schemas.microsoft.com/office/drawing/2014/main" id="{B3218E5E-FA52-45EF-AE6A-29DBD5DFC02C}"/>
              </a:ext>
            </a:extLst>
          </p:cNvPr>
          <p:cNvSpPr/>
          <p:nvPr/>
        </p:nvSpPr>
        <p:spPr>
          <a:xfrm>
            <a:off x="10520218" y="4544291"/>
            <a:ext cx="646715" cy="3879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636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053C-402F-4D83-BE0E-ED8945690B9D}"/>
              </a:ext>
            </a:extLst>
          </p:cNvPr>
          <p:cNvSpPr>
            <a:spLocks noGrp="1"/>
          </p:cNvSpPr>
          <p:nvPr>
            <p:ph type="title"/>
          </p:nvPr>
        </p:nvSpPr>
        <p:spPr>
          <a:xfrm>
            <a:off x="218114" y="457200"/>
            <a:ext cx="5368953" cy="1119930"/>
          </a:xfrm>
        </p:spPr>
        <p:txBody>
          <a:bodyPr>
            <a:normAutofit/>
          </a:bodyPr>
          <a:lstStyle/>
          <a:p>
            <a:r>
              <a:rPr lang="en-US" sz="3600">
                <a:latin typeface="+mn-lt"/>
                <a:ea typeface="+mn-ea"/>
                <a:cs typeface="+mn-cs"/>
              </a:rPr>
              <a:t>Options for Budget Deficits</a:t>
            </a:r>
          </a:p>
        </p:txBody>
      </p:sp>
      <p:pic>
        <p:nvPicPr>
          <p:cNvPr id="6" name="Content Placeholder 5">
            <a:extLst>
              <a:ext uri="{FF2B5EF4-FFF2-40B4-BE49-F238E27FC236}">
                <a16:creationId xmlns:a16="http://schemas.microsoft.com/office/drawing/2014/main" id="{EB14BB36-9B6E-48E5-98F8-E295A7627AB1}"/>
              </a:ext>
            </a:extLst>
          </p:cNvPr>
          <p:cNvPicPr>
            <a:picLocks noGrp="1" noChangeAspect="1"/>
          </p:cNvPicPr>
          <p:nvPr>
            <p:ph idx="1"/>
          </p:nvPr>
        </p:nvPicPr>
        <p:blipFill>
          <a:blip r:embed="rId2"/>
          <a:stretch>
            <a:fillRect/>
          </a:stretch>
        </p:blipFill>
        <p:spPr>
          <a:xfrm>
            <a:off x="5587068" y="521340"/>
            <a:ext cx="6203547" cy="4998616"/>
          </a:xfrm>
          <a:prstGeom prst="rect">
            <a:avLst/>
          </a:prstGeom>
        </p:spPr>
      </p:pic>
      <p:sp>
        <p:nvSpPr>
          <p:cNvPr id="4" name="Text Placeholder 3">
            <a:extLst>
              <a:ext uri="{FF2B5EF4-FFF2-40B4-BE49-F238E27FC236}">
                <a16:creationId xmlns:a16="http://schemas.microsoft.com/office/drawing/2014/main" id="{76FA7B4A-A3D1-4E3F-B342-C222DA431A4E}"/>
              </a:ext>
            </a:extLst>
          </p:cNvPr>
          <p:cNvSpPr>
            <a:spLocks noGrp="1"/>
          </p:cNvSpPr>
          <p:nvPr>
            <p:ph type="body" sz="half" idx="2"/>
          </p:nvPr>
        </p:nvSpPr>
        <p:spPr>
          <a:xfrm>
            <a:off x="401385" y="2057400"/>
            <a:ext cx="4994105" cy="3462556"/>
          </a:xfrm>
        </p:spPr>
        <p:txBody>
          <a:bodyPr>
            <a:normAutofit fontScale="92500" lnSpcReduction="20000"/>
          </a:bodyPr>
          <a:lstStyle/>
          <a:p>
            <a:pPr marL="285750" indent="-285750">
              <a:buFont typeface="Arial" panose="020B0604020202020204" pitchFamily="34" charset="0"/>
              <a:buChar char="•"/>
            </a:pPr>
            <a:r>
              <a:rPr lang="en-US" sz="3600"/>
              <a:t>Draw down Reserves</a:t>
            </a:r>
          </a:p>
          <a:p>
            <a:pPr marL="742950" lvl="1" indent="-285750">
              <a:buFont typeface="Arial" panose="020B0604020202020204" pitchFamily="34" charset="0"/>
              <a:buChar char="•"/>
            </a:pPr>
            <a:r>
              <a:rPr lang="en-US" sz="3400"/>
              <a:t>$24B available</a:t>
            </a:r>
          </a:p>
          <a:p>
            <a:pPr marL="742950" lvl="1" indent="-285750">
              <a:buFont typeface="Arial" panose="020B0604020202020204" pitchFamily="34" charset="0"/>
              <a:buChar char="•"/>
            </a:pPr>
            <a:r>
              <a:rPr lang="en-US" sz="3400"/>
              <a:t>Requires declaration of a “budget emergency”</a:t>
            </a:r>
          </a:p>
          <a:p>
            <a:pPr marL="285750" indent="-285750">
              <a:buFont typeface="Arial" panose="020B0604020202020204" pitchFamily="34" charset="0"/>
              <a:buChar char="•"/>
            </a:pPr>
            <a:r>
              <a:rPr lang="en-US" sz="3600"/>
              <a:t>Reduce Prop 98 spending</a:t>
            </a:r>
          </a:p>
          <a:p>
            <a:pPr marL="742950" lvl="1" indent="-285750">
              <a:buFont typeface="Arial" panose="020B0604020202020204" pitchFamily="34" charset="0"/>
              <a:buChar char="•"/>
            </a:pPr>
            <a:r>
              <a:rPr lang="en-US" sz="3400"/>
              <a:t>Cuts to K-14 </a:t>
            </a:r>
          </a:p>
          <a:p>
            <a:pPr marL="285750" indent="-285750">
              <a:buFont typeface="Arial" panose="020B0604020202020204" pitchFamily="34" charset="0"/>
              <a:buChar char="•"/>
            </a:pPr>
            <a:r>
              <a:rPr lang="en-US" sz="3600"/>
              <a:t>Reduce other One-time Spending</a:t>
            </a:r>
          </a:p>
        </p:txBody>
      </p:sp>
      <p:sp>
        <p:nvSpPr>
          <p:cNvPr id="5" name="Slide Number Placeholder 4">
            <a:extLst>
              <a:ext uri="{FF2B5EF4-FFF2-40B4-BE49-F238E27FC236}">
                <a16:creationId xmlns:a16="http://schemas.microsoft.com/office/drawing/2014/main" id="{CC7903EF-D35C-4442-AECB-EEDACF445C7E}"/>
              </a:ext>
            </a:extLst>
          </p:cNvPr>
          <p:cNvSpPr>
            <a:spLocks noGrp="1"/>
          </p:cNvSpPr>
          <p:nvPr>
            <p:ph type="sldNum" sz="quarter" idx="12"/>
          </p:nvPr>
        </p:nvSpPr>
        <p:spPr/>
        <p:txBody>
          <a:bodyPr/>
          <a:lstStyle/>
          <a:p>
            <a:fld id="{49989241-939D-4C19-A1D3-865BE30208FC}" type="slidenum">
              <a:rPr lang="en-US" smtClean="0"/>
              <a:t>32</a:t>
            </a:fld>
            <a:endParaRPr lang="en-US"/>
          </a:p>
        </p:txBody>
      </p:sp>
      <p:pic>
        <p:nvPicPr>
          <p:cNvPr id="3" name="Picture 2">
            <a:extLst>
              <a:ext uri="{FF2B5EF4-FFF2-40B4-BE49-F238E27FC236}">
                <a16:creationId xmlns:a16="http://schemas.microsoft.com/office/drawing/2014/main" id="{5C2ADD0E-BC0E-428A-93EE-EDE2BFD937B7}"/>
              </a:ext>
            </a:extLst>
          </p:cNvPr>
          <p:cNvPicPr>
            <a:picLocks noChangeAspect="1"/>
          </p:cNvPicPr>
          <p:nvPr/>
        </p:nvPicPr>
        <p:blipFill>
          <a:blip r:embed="rId3"/>
          <a:stretch>
            <a:fillRect/>
          </a:stretch>
        </p:blipFill>
        <p:spPr>
          <a:xfrm>
            <a:off x="9565059" y="5969220"/>
            <a:ext cx="1585097" cy="774259"/>
          </a:xfrm>
          <a:prstGeom prst="rect">
            <a:avLst/>
          </a:prstGeom>
        </p:spPr>
      </p:pic>
      <p:sp>
        <p:nvSpPr>
          <p:cNvPr id="7" name="TextBox 6">
            <a:extLst>
              <a:ext uri="{FF2B5EF4-FFF2-40B4-BE49-F238E27FC236}">
                <a16:creationId xmlns:a16="http://schemas.microsoft.com/office/drawing/2014/main" id="{B4337DD2-BD69-4EEA-9AC5-CDCFD13FDA87}"/>
              </a:ext>
            </a:extLst>
          </p:cNvPr>
          <p:cNvSpPr txBox="1"/>
          <p:nvPr/>
        </p:nvSpPr>
        <p:spPr>
          <a:xfrm>
            <a:off x="478172" y="5969220"/>
            <a:ext cx="3733101" cy="261610"/>
          </a:xfrm>
          <a:prstGeom prst="rect">
            <a:avLst/>
          </a:prstGeom>
          <a:noFill/>
        </p:spPr>
        <p:txBody>
          <a:bodyPr wrap="square" rtlCol="0">
            <a:spAutoFit/>
          </a:bodyPr>
          <a:lstStyle/>
          <a:p>
            <a:r>
              <a:rPr lang="en-US" sz="1100" b="1"/>
              <a:t>Source: LAO, The 2024-25 Budget, California’s Fiscal Outlook</a:t>
            </a:r>
          </a:p>
        </p:txBody>
      </p:sp>
    </p:spTree>
    <p:extLst>
      <p:ext uri="{BB962C8B-B14F-4D97-AF65-F5344CB8AC3E}">
        <p14:creationId xmlns:p14="http://schemas.microsoft.com/office/powerpoint/2010/main" val="2755241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3E32-6073-46C4-A519-68FBE4809921}"/>
              </a:ext>
            </a:extLst>
          </p:cNvPr>
          <p:cNvSpPr>
            <a:spLocks noGrp="1"/>
          </p:cNvSpPr>
          <p:nvPr>
            <p:ph type="title"/>
          </p:nvPr>
        </p:nvSpPr>
        <p:spPr>
          <a:xfrm>
            <a:off x="838200" y="365125"/>
            <a:ext cx="10515600" cy="800945"/>
          </a:xfrm>
        </p:spPr>
        <p:txBody>
          <a:bodyPr/>
          <a:lstStyle/>
          <a:p>
            <a:r>
              <a:rPr lang="en-US" b="1"/>
              <a:t>Governor’s 2024-25 Budget Proposal</a:t>
            </a:r>
          </a:p>
        </p:txBody>
      </p:sp>
      <p:sp>
        <p:nvSpPr>
          <p:cNvPr id="3" name="Content Placeholder 2">
            <a:extLst>
              <a:ext uri="{FF2B5EF4-FFF2-40B4-BE49-F238E27FC236}">
                <a16:creationId xmlns:a16="http://schemas.microsoft.com/office/drawing/2014/main" id="{E1056F42-8D14-422D-A40D-BFB8EAA579CD}"/>
              </a:ext>
            </a:extLst>
          </p:cNvPr>
          <p:cNvSpPr>
            <a:spLocks noGrp="1"/>
          </p:cNvSpPr>
          <p:nvPr>
            <p:ph idx="1"/>
          </p:nvPr>
        </p:nvSpPr>
        <p:spPr>
          <a:xfrm>
            <a:off x="838200" y="1479833"/>
            <a:ext cx="10515600" cy="4351338"/>
          </a:xfrm>
        </p:spPr>
        <p:txBody>
          <a:bodyPr>
            <a:normAutofit lnSpcReduction="10000"/>
          </a:bodyPr>
          <a:lstStyle/>
          <a:p>
            <a:r>
              <a:rPr lang="en-US"/>
              <a:t>Presented a balanced budget of $291.5B</a:t>
            </a:r>
          </a:p>
          <a:p>
            <a:pPr lvl="1"/>
            <a:r>
              <a:rPr lang="en-US"/>
              <a:t>General Fund budget of $208.7B</a:t>
            </a:r>
          </a:p>
          <a:p>
            <a:pPr lvl="1"/>
            <a:r>
              <a:rPr lang="en-US"/>
              <a:t>Budget shortfall of </a:t>
            </a:r>
            <a:r>
              <a:rPr lang="en-US" sz="2800" b="1"/>
              <a:t>$37.86B</a:t>
            </a:r>
            <a:endParaRPr lang="en-US" b="1"/>
          </a:p>
          <a:p>
            <a:r>
              <a:rPr lang="en-US"/>
              <a:t>Continues the following priorities “Promises Kept”</a:t>
            </a:r>
          </a:p>
          <a:p>
            <a:pPr lvl="1"/>
            <a:r>
              <a:rPr lang="en-US"/>
              <a:t>$15.3B for Homelessness Programs</a:t>
            </a:r>
          </a:p>
          <a:p>
            <a:pPr lvl="1"/>
            <a:r>
              <a:rPr lang="en-US"/>
              <a:t>$8.7B for Mental Health Programs</a:t>
            </a:r>
          </a:p>
          <a:p>
            <a:pPr lvl="1"/>
            <a:r>
              <a:rPr lang="en-US"/>
              <a:t>$1.1B (over 4 years) for Public Safety</a:t>
            </a:r>
          </a:p>
          <a:p>
            <a:pPr lvl="1"/>
            <a:r>
              <a:rPr lang="en-US"/>
              <a:t>$109.1B (Prop 98) for Career Education</a:t>
            </a:r>
          </a:p>
          <a:p>
            <a:pPr lvl="2"/>
            <a:r>
              <a:rPr lang="en-US"/>
              <a:t>UC system - $273.3M</a:t>
            </a:r>
          </a:p>
          <a:p>
            <a:pPr lvl="2"/>
            <a:r>
              <a:rPr lang="en-US"/>
              <a:t>CSU system - $240.2M</a:t>
            </a:r>
          </a:p>
          <a:p>
            <a:pPr lvl="1"/>
            <a:r>
              <a:rPr lang="en-US"/>
              <a:t>$58B for Climate Initiatives</a:t>
            </a:r>
          </a:p>
        </p:txBody>
      </p:sp>
      <p:sp>
        <p:nvSpPr>
          <p:cNvPr id="4" name="Slide Number Placeholder 3">
            <a:extLst>
              <a:ext uri="{FF2B5EF4-FFF2-40B4-BE49-F238E27FC236}">
                <a16:creationId xmlns:a16="http://schemas.microsoft.com/office/drawing/2014/main" id="{6DE8932C-1E46-4768-8148-B8636228A903}"/>
              </a:ext>
            </a:extLst>
          </p:cNvPr>
          <p:cNvSpPr>
            <a:spLocks noGrp="1"/>
          </p:cNvSpPr>
          <p:nvPr>
            <p:ph type="sldNum" sz="quarter" idx="12"/>
          </p:nvPr>
        </p:nvSpPr>
        <p:spPr/>
        <p:txBody>
          <a:bodyPr/>
          <a:lstStyle/>
          <a:p>
            <a:fld id="{49989241-939D-4C19-A1D3-865BE30208FC}" type="slidenum">
              <a:rPr lang="en-US" smtClean="0"/>
              <a:t>33</a:t>
            </a:fld>
            <a:endParaRPr lang="en-US"/>
          </a:p>
        </p:txBody>
      </p:sp>
      <p:pic>
        <p:nvPicPr>
          <p:cNvPr id="5" name="Picture 4">
            <a:extLst>
              <a:ext uri="{FF2B5EF4-FFF2-40B4-BE49-F238E27FC236}">
                <a16:creationId xmlns:a16="http://schemas.microsoft.com/office/drawing/2014/main" id="{99D190D2-5E76-47F6-A9D9-56B86700E5AE}"/>
              </a:ext>
            </a:extLst>
          </p:cNvPr>
          <p:cNvPicPr>
            <a:picLocks noChangeAspect="1"/>
          </p:cNvPicPr>
          <p:nvPr/>
        </p:nvPicPr>
        <p:blipFill>
          <a:blip r:embed="rId2"/>
          <a:stretch>
            <a:fillRect/>
          </a:stretch>
        </p:blipFill>
        <p:spPr>
          <a:xfrm>
            <a:off x="9523113" y="6083741"/>
            <a:ext cx="1585097" cy="774259"/>
          </a:xfrm>
          <a:prstGeom prst="rect">
            <a:avLst/>
          </a:prstGeom>
        </p:spPr>
      </p:pic>
    </p:spTree>
    <p:extLst>
      <p:ext uri="{BB962C8B-B14F-4D97-AF65-F5344CB8AC3E}">
        <p14:creationId xmlns:p14="http://schemas.microsoft.com/office/powerpoint/2010/main" val="3647476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BBD4-0B78-4387-BB82-C075B576D0B8}"/>
              </a:ext>
            </a:extLst>
          </p:cNvPr>
          <p:cNvSpPr>
            <a:spLocks noGrp="1"/>
          </p:cNvSpPr>
          <p:nvPr>
            <p:ph type="title"/>
          </p:nvPr>
        </p:nvSpPr>
        <p:spPr>
          <a:xfrm>
            <a:off x="1132514" y="136525"/>
            <a:ext cx="10221286" cy="683499"/>
          </a:xfrm>
        </p:spPr>
        <p:txBody>
          <a:bodyPr>
            <a:normAutofit fontScale="90000"/>
          </a:bodyPr>
          <a:lstStyle/>
          <a:p>
            <a:r>
              <a:rPr lang="en-US" b="1"/>
              <a:t>Proposal for Higher Education</a:t>
            </a:r>
          </a:p>
        </p:txBody>
      </p:sp>
      <p:sp>
        <p:nvSpPr>
          <p:cNvPr id="3" name="Slide Number Placeholder 2">
            <a:extLst>
              <a:ext uri="{FF2B5EF4-FFF2-40B4-BE49-F238E27FC236}">
                <a16:creationId xmlns:a16="http://schemas.microsoft.com/office/drawing/2014/main" id="{8EDD86B1-95F2-4A5B-8F64-F51448577C0B}"/>
              </a:ext>
            </a:extLst>
          </p:cNvPr>
          <p:cNvSpPr>
            <a:spLocks noGrp="1"/>
          </p:cNvSpPr>
          <p:nvPr>
            <p:ph type="sldNum" sz="quarter" idx="12"/>
          </p:nvPr>
        </p:nvSpPr>
        <p:spPr/>
        <p:txBody>
          <a:bodyPr/>
          <a:lstStyle/>
          <a:p>
            <a:fld id="{49989241-939D-4C19-A1D3-865BE30208FC}" type="slidenum">
              <a:rPr lang="en-US" smtClean="0"/>
              <a:t>34</a:t>
            </a:fld>
            <a:endParaRPr lang="en-US"/>
          </a:p>
        </p:txBody>
      </p:sp>
      <p:pic>
        <p:nvPicPr>
          <p:cNvPr id="4" name="Picture 3">
            <a:extLst>
              <a:ext uri="{FF2B5EF4-FFF2-40B4-BE49-F238E27FC236}">
                <a16:creationId xmlns:a16="http://schemas.microsoft.com/office/drawing/2014/main" id="{B1579B89-8922-4C90-A17C-468CB7482515}"/>
              </a:ext>
            </a:extLst>
          </p:cNvPr>
          <p:cNvPicPr>
            <a:picLocks noChangeAspect="1"/>
          </p:cNvPicPr>
          <p:nvPr/>
        </p:nvPicPr>
        <p:blipFill>
          <a:blip r:embed="rId2"/>
          <a:stretch>
            <a:fillRect/>
          </a:stretch>
        </p:blipFill>
        <p:spPr>
          <a:xfrm>
            <a:off x="2995713" y="818158"/>
            <a:ext cx="6986487" cy="5768659"/>
          </a:xfrm>
          <a:prstGeom prst="rect">
            <a:avLst/>
          </a:prstGeom>
        </p:spPr>
      </p:pic>
      <p:pic>
        <p:nvPicPr>
          <p:cNvPr id="5" name="Picture 4">
            <a:extLst>
              <a:ext uri="{FF2B5EF4-FFF2-40B4-BE49-F238E27FC236}">
                <a16:creationId xmlns:a16="http://schemas.microsoft.com/office/drawing/2014/main" id="{9F9E362E-CD02-4113-825E-552C08125C83}"/>
              </a:ext>
            </a:extLst>
          </p:cNvPr>
          <p:cNvPicPr>
            <a:picLocks noChangeAspect="1"/>
          </p:cNvPicPr>
          <p:nvPr/>
        </p:nvPicPr>
        <p:blipFill>
          <a:blip r:embed="rId3"/>
          <a:stretch>
            <a:fillRect/>
          </a:stretch>
        </p:blipFill>
        <p:spPr>
          <a:xfrm>
            <a:off x="9607004" y="6083741"/>
            <a:ext cx="1585097" cy="774259"/>
          </a:xfrm>
          <a:prstGeom prst="rect">
            <a:avLst/>
          </a:prstGeom>
        </p:spPr>
      </p:pic>
      <p:sp>
        <p:nvSpPr>
          <p:cNvPr id="7" name="TextBox 6">
            <a:extLst>
              <a:ext uri="{FF2B5EF4-FFF2-40B4-BE49-F238E27FC236}">
                <a16:creationId xmlns:a16="http://schemas.microsoft.com/office/drawing/2014/main" id="{633431DE-847A-4F26-9968-C19C500335DA}"/>
              </a:ext>
            </a:extLst>
          </p:cNvPr>
          <p:cNvSpPr txBox="1"/>
          <p:nvPr/>
        </p:nvSpPr>
        <p:spPr>
          <a:xfrm>
            <a:off x="97317" y="6456012"/>
            <a:ext cx="3053592" cy="261610"/>
          </a:xfrm>
          <a:prstGeom prst="rect">
            <a:avLst/>
          </a:prstGeom>
          <a:noFill/>
        </p:spPr>
        <p:txBody>
          <a:bodyPr wrap="square" rtlCol="0">
            <a:spAutoFit/>
          </a:bodyPr>
          <a:lstStyle/>
          <a:p>
            <a:r>
              <a:rPr lang="en-US" sz="1100" b="1"/>
              <a:t>Source: 2024-25 Governor’s Budget Summary</a:t>
            </a:r>
          </a:p>
        </p:txBody>
      </p:sp>
      <p:sp>
        <p:nvSpPr>
          <p:cNvPr id="6" name="Rectangle: Rounded Corners 5">
            <a:extLst>
              <a:ext uri="{FF2B5EF4-FFF2-40B4-BE49-F238E27FC236}">
                <a16:creationId xmlns:a16="http://schemas.microsoft.com/office/drawing/2014/main" id="{2B70BD40-8BD9-44C5-9750-E5002B888811}"/>
              </a:ext>
            </a:extLst>
          </p:cNvPr>
          <p:cNvSpPr/>
          <p:nvPr/>
        </p:nvSpPr>
        <p:spPr>
          <a:xfrm>
            <a:off x="3150909" y="3528291"/>
            <a:ext cx="6456095" cy="68349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13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16FE0-A3BA-4D08-9F82-9E7ED333DD1E}"/>
              </a:ext>
            </a:extLst>
          </p:cNvPr>
          <p:cNvSpPr>
            <a:spLocks noGrp="1"/>
          </p:cNvSpPr>
          <p:nvPr>
            <p:ph type="title"/>
          </p:nvPr>
        </p:nvSpPr>
        <p:spPr>
          <a:xfrm>
            <a:off x="659245" y="136339"/>
            <a:ext cx="10515600" cy="910002"/>
          </a:xfrm>
        </p:spPr>
        <p:txBody>
          <a:bodyPr/>
          <a:lstStyle/>
          <a:p>
            <a:r>
              <a:rPr lang="en-US" b="1"/>
              <a:t>Community College Proposal</a:t>
            </a:r>
          </a:p>
        </p:txBody>
      </p:sp>
      <p:sp>
        <p:nvSpPr>
          <p:cNvPr id="3" name="Content Placeholder 2">
            <a:extLst>
              <a:ext uri="{FF2B5EF4-FFF2-40B4-BE49-F238E27FC236}">
                <a16:creationId xmlns:a16="http://schemas.microsoft.com/office/drawing/2014/main" id="{17705C14-2DC2-4912-9768-0BA3A9D6B226}"/>
              </a:ext>
            </a:extLst>
          </p:cNvPr>
          <p:cNvSpPr>
            <a:spLocks noGrp="1"/>
          </p:cNvSpPr>
          <p:nvPr>
            <p:ph idx="1"/>
          </p:nvPr>
        </p:nvSpPr>
        <p:spPr>
          <a:xfrm>
            <a:off x="659330" y="928763"/>
            <a:ext cx="10515600" cy="5508404"/>
          </a:xfrm>
        </p:spPr>
        <p:txBody>
          <a:bodyPr vert="horz" lIns="91440" tIns="45720" rIns="91440" bIns="45720" rtlCol="0" anchor="t">
            <a:normAutofit fontScale="85000" lnSpcReduction="20000"/>
          </a:bodyPr>
          <a:lstStyle/>
          <a:p>
            <a:r>
              <a:rPr lang="en-US"/>
              <a:t>Continued focus on the multi-year roadmap</a:t>
            </a:r>
            <a:endParaRPr lang="en-US">
              <a:cs typeface="Calibri"/>
            </a:endParaRPr>
          </a:p>
          <a:p>
            <a:pPr lvl="1"/>
            <a:r>
              <a:rPr lang="en-US"/>
              <a:t>Equity</a:t>
            </a:r>
          </a:p>
          <a:p>
            <a:pPr lvl="1"/>
            <a:r>
              <a:rPr lang="en-US"/>
              <a:t>Student success</a:t>
            </a:r>
          </a:p>
          <a:p>
            <a:pPr lvl="1"/>
            <a:r>
              <a:rPr lang="en-US"/>
              <a:t>Preparing students for the future</a:t>
            </a:r>
          </a:p>
          <a:p>
            <a:r>
              <a:rPr lang="en-US">
                <a:highlight>
                  <a:srgbClr val="00FFFF"/>
                </a:highlight>
              </a:rPr>
              <a:t>COLA</a:t>
            </a:r>
            <a:r>
              <a:rPr lang="en-US"/>
              <a:t> of </a:t>
            </a:r>
            <a:r>
              <a:rPr lang="en-US">
                <a:highlight>
                  <a:srgbClr val="FFFF00"/>
                </a:highlight>
              </a:rPr>
              <a:t>0.76% to SCFF </a:t>
            </a:r>
            <a:r>
              <a:rPr lang="en-US"/>
              <a:t>or $69.1M</a:t>
            </a:r>
          </a:p>
          <a:p>
            <a:r>
              <a:rPr lang="en-US">
                <a:highlight>
                  <a:srgbClr val="00FFFF"/>
                </a:highlight>
              </a:rPr>
              <a:t>Growth</a:t>
            </a:r>
            <a:r>
              <a:rPr lang="en-US"/>
              <a:t> of </a:t>
            </a:r>
            <a:r>
              <a:rPr lang="en-US">
                <a:highlight>
                  <a:srgbClr val="FFFF00"/>
                </a:highlight>
              </a:rPr>
              <a:t>0.5%</a:t>
            </a:r>
            <a:r>
              <a:rPr lang="en-US"/>
              <a:t> or $29.6M</a:t>
            </a:r>
          </a:p>
          <a:p>
            <a:r>
              <a:rPr lang="en-US"/>
              <a:t>Select Categorical programs and Adult Education will receive a COLA of $9.3M or 0.76%</a:t>
            </a:r>
          </a:p>
          <a:p>
            <a:r>
              <a:rPr lang="en-US"/>
              <a:t>Drawdown from Reserves (School Rainy Day Fund) of $235.9M in 2023-24 and $486.2M in 2024-25 to support the SCFF.</a:t>
            </a:r>
          </a:p>
          <a:p>
            <a:r>
              <a:rPr lang="en-US"/>
              <a:t>Increase of $60M one-time Prop 98 funds to expand nursing programs</a:t>
            </a:r>
          </a:p>
          <a:p>
            <a:r>
              <a:rPr lang="en-US"/>
              <a:t>Continues support for Student Housing through Lease Revenue Bonds, but pulls back $300M in one-time General Fund appropriations for 2024-25 to 2028-29</a:t>
            </a:r>
          </a:p>
          <a:p>
            <a:endParaRPr lang="en-US"/>
          </a:p>
          <a:p>
            <a:pPr marL="0" indent="0">
              <a:buNone/>
            </a:pPr>
            <a:endParaRPr lang="en-US">
              <a:cs typeface="Calibri" panose="020F0502020204030204"/>
            </a:endParaRPr>
          </a:p>
          <a:p>
            <a:pPr marL="0" indent="0">
              <a:buNone/>
            </a:pPr>
            <a:r>
              <a:rPr lang="en-US">
                <a:cs typeface="Calibri" panose="020F0502020204030204"/>
              </a:rPr>
              <a:t>SCFF = Student Centered Funding Formula</a:t>
            </a:r>
            <a:endParaRPr lang="en-US"/>
          </a:p>
        </p:txBody>
      </p:sp>
      <p:pic>
        <p:nvPicPr>
          <p:cNvPr id="5" name="Picture 4">
            <a:extLst>
              <a:ext uri="{FF2B5EF4-FFF2-40B4-BE49-F238E27FC236}">
                <a16:creationId xmlns:a16="http://schemas.microsoft.com/office/drawing/2014/main" id="{6B236E12-1D15-472E-B6BA-FD8739638CE3}"/>
              </a:ext>
            </a:extLst>
          </p:cNvPr>
          <p:cNvPicPr>
            <a:picLocks noChangeAspect="1"/>
          </p:cNvPicPr>
          <p:nvPr/>
        </p:nvPicPr>
        <p:blipFill>
          <a:blip r:embed="rId2"/>
          <a:stretch>
            <a:fillRect/>
          </a:stretch>
        </p:blipFill>
        <p:spPr>
          <a:xfrm>
            <a:off x="9590226" y="5969220"/>
            <a:ext cx="1585097" cy="774259"/>
          </a:xfrm>
          <a:prstGeom prst="rect">
            <a:avLst/>
          </a:prstGeom>
        </p:spPr>
      </p:pic>
      <p:pic>
        <p:nvPicPr>
          <p:cNvPr id="6" name="Picture 5" descr="A qr code with black squares&#10;&#10;Description automatically generated">
            <a:extLst>
              <a:ext uri="{FF2B5EF4-FFF2-40B4-BE49-F238E27FC236}">
                <a16:creationId xmlns:a16="http://schemas.microsoft.com/office/drawing/2014/main" id="{0C9E58AE-6ADB-4E3C-2C94-9645C4E58C7C}"/>
              </a:ext>
            </a:extLst>
          </p:cNvPr>
          <p:cNvPicPr>
            <a:picLocks noChangeAspect="1"/>
          </p:cNvPicPr>
          <p:nvPr/>
        </p:nvPicPr>
        <p:blipFill>
          <a:blip r:embed="rId3"/>
          <a:stretch>
            <a:fillRect/>
          </a:stretch>
        </p:blipFill>
        <p:spPr>
          <a:xfrm>
            <a:off x="6093012" y="5248834"/>
            <a:ext cx="1492625" cy="1500095"/>
          </a:xfrm>
          <a:prstGeom prst="rect">
            <a:avLst/>
          </a:prstGeom>
        </p:spPr>
      </p:pic>
    </p:spTree>
    <p:extLst>
      <p:ext uri="{BB962C8B-B14F-4D97-AF65-F5344CB8AC3E}">
        <p14:creationId xmlns:p14="http://schemas.microsoft.com/office/powerpoint/2010/main" val="2938046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F5B23-C945-4044-98F1-37BBA0D7D033}"/>
              </a:ext>
            </a:extLst>
          </p:cNvPr>
          <p:cNvSpPr>
            <a:spLocks noGrp="1"/>
          </p:cNvSpPr>
          <p:nvPr>
            <p:ph type="title"/>
          </p:nvPr>
        </p:nvSpPr>
        <p:spPr>
          <a:xfrm>
            <a:off x="889445" y="242457"/>
            <a:ext cx="10515600" cy="626913"/>
          </a:xfrm>
        </p:spPr>
        <p:txBody>
          <a:bodyPr>
            <a:noAutofit/>
          </a:bodyPr>
          <a:lstStyle/>
          <a:p>
            <a:r>
              <a:rPr lang="en-US" b="1"/>
              <a:t>What’s Next?</a:t>
            </a:r>
          </a:p>
        </p:txBody>
      </p:sp>
      <p:sp>
        <p:nvSpPr>
          <p:cNvPr id="3" name="Content Placeholder 2">
            <a:extLst>
              <a:ext uri="{FF2B5EF4-FFF2-40B4-BE49-F238E27FC236}">
                <a16:creationId xmlns:a16="http://schemas.microsoft.com/office/drawing/2014/main" id="{7907B392-2DE6-4AD8-AEBA-1C301D9FAF77}"/>
              </a:ext>
            </a:extLst>
          </p:cNvPr>
          <p:cNvSpPr>
            <a:spLocks noGrp="1"/>
          </p:cNvSpPr>
          <p:nvPr>
            <p:ph idx="1"/>
          </p:nvPr>
        </p:nvSpPr>
        <p:spPr>
          <a:xfrm>
            <a:off x="722567" y="1258162"/>
            <a:ext cx="10515600" cy="4832063"/>
          </a:xfrm>
        </p:spPr>
        <p:txBody>
          <a:bodyPr>
            <a:normAutofit/>
          </a:bodyPr>
          <a:lstStyle/>
          <a:p>
            <a:r>
              <a:rPr lang="en-US" sz="3600"/>
              <a:t>Hearings and meetings in February – March</a:t>
            </a:r>
          </a:p>
          <a:p>
            <a:pPr lvl="1"/>
            <a:r>
              <a:rPr lang="en-US" sz="3200"/>
              <a:t>Senate Budget Subcommittee</a:t>
            </a:r>
          </a:p>
          <a:p>
            <a:pPr lvl="1"/>
            <a:r>
              <a:rPr lang="en-US" sz="3200"/>
              <a:t>Assembly Budget Subcommittee</a:t>
            </a:r>
          </a:p>
          <a:p>
            <a:r>
              <a:rPr lang="en-US" sz="3600" b="1"/>
              <a:t>May Revise</a:t>
            </a:r>
          </a:p>
          <a:p>
            <a:r>
              <a:rPr lang="en-US" sz="3600"/>
              <a:t>June 10, 2024 -Tentative Budget approval by RSCCD Board of Trustees</a:t>
            </a:r>
          </a:p>
          <a:p>
            <a:r>
              <a:rPr lang="en-US" sz="3600"/>
              <a:t>June 17, 2024 - deadline for Legislature to approve State Budget</a:t>
            </a:r>
          </a:p>
          <a:p>
            <a:endParaRPr lang="en-US"/>
          </a:p>
          <a:p>
            <a:pPr marL="0" indent="0">
              <a:buNone/>
            </a:pPr>
            <a:endParaRPr lang="en-US"/>
          </a:p>
        </p:txBody>
      </p:sp>
      <p:pic>
        <p:nvPicPr>
          <p:cNvPr id="4" name="Picture 3">
            <a:extLst>
              <a:ext uri="{FF2B5EF4-FFF2-40B4-BE49-F238E27FC236}">
                <a16:creationId xmlns:a16="http://schemas.microsoft.com/office/drawing/2014/main" id="{B1AE22F1-8478-4252-A375-7A698DC40438}"/>
              </a:ext>
            </a:extLst>
          </p:cNvPr>
          <p:cNvPicPr>
            <a:picLocks noChangeAspect="1"/>
          </p:cNvPicPr>
          <p:nvPr/>
        </p:nvPicPr>
        <p:blipFill>
          <a:blip r:embed="rId2"/>
          <a:stretch>
            <a:fillRect/>
          </a:stretch>
        </p:blipFill>
        <p:spPr>
          <a:xfrm>
            <a:off x="9443473" y="5921920"/>
            <a:ext cx="1794694" cy="868860"/>
          </a:xfrm>
          <a:prstGeom prst="rect">
            <a:avLst/>
          </a:prstGeom>
        </p:spPr>
      </p:pic>
      <p:sp>
        <p:nvSpPr>
          <p:cNvPr id="5" name="Slide Number Placeholder 4">
            <a:extLst>
              <a:ext uri="{FF2B5EF4-FFF2-40B4-BE49-F238E27FC236}">
                <a16:creationId xmlns:a16="http://schemas.microsoft.com/office/drawing/2014/main" id="{AC19565B-6019-4438-AEFA-13407E19BD9D}"/>
              </a:ext>
            </a:extLst>
          </p:cNvPr>
          <p:cNvSpPr>
            <a:spLocks noGrp="1"/>
          </p:cNvSpPr>
          <p:nvPr>
            <p:ph type="sldNum" sz="quarter" idx="12"/>
          </p:nvPr>
        </p:nvSpPr>
        <p:spPr/>
        <p:txBody>
          <a:bodyPr/>
          <a:lstStyle/>
          <a:p>
            <a:fld id="{49989241-939D-4C19-A1D3-865BE30208FC}" type="slidenum">
              <a:rPr lang="en-US" smtClean="0"/>
              <a:t>36</a:t>
            </a:fld>
            <a:endParaRPr lang="en-US"/>
          </a:p>
        </p:txBody>
      </p:sp>
    </p:spTree>
    <p:extLst>
      <p:ext uri="{BB962C8B-B14F-4D97-AF65-F5344CB8AC3E}">
        <p14:creationId xmlns:p14="http://schemas.microsoft.com/office/powerpoint/2010/main" val="1731917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BA14E-3020-4A0E-ADE2-217D16E70D1C}"/>
              </a:ext>
            </a:extLst>
          </p:cNvPr>
          <p:cNvSpPr>
            <a:spLocks noGrp="1"/>
          </p:cNvSpPr>
          <p:nvPr>
            <p:ph type="ctrTitle"/>
          </p:nvPr>
        </p:nvSpPr>
        <p:spPr>
          <a:xfrm>
            <a:off x="2499852" y="2235200"/>
            <a:ext cx="6858000" cy="3133213"/>
          </a:xfrm>
        </p:spPr>
        <p:txBody>
          <a:bodyPr anchor="ctr">
            <a:normAutofit/>
          </a:bodyPr>
          <a:lstStyle/>
          <a:p>
            <a:r>
              <a:rPr lang="en-US" sz="5400">
                <a:solidFill>
                  <a:srgbClr val="C00000"/>
                </a:solidFill>
                <a:latin typeface="Bodoni MT Black" panose="02070A03080606020203" pitchFamily="18" charset="0"/>
              </a:rPr>
              <a:t>Curriculum</a:t>
            </a:r>
            <a:br>
              <a:rPr lang="en-US" sz="5400">
                <a:solidFill>
                  <a:srgbClr val="C00000"/>
                </a:solidFill>
                <a:latin typeface="Bodoni MT Black" panose="02070A03080606020203" pitchFamily="18" charset="0"/>
              </a:rPr>
            </a:br>
            <a:r>
              <a:rPr lang="en-US" sz="5400">
                <a:solidFill>
                  <a:srgbClr val="C00000"/>
                </a:solidFill>
                <a:latin typeface="Bodoni MT Black" panose="02070A03080606020203" pitchFamily="18" charset="0"/>
              </a:rPr>
              <a:t>&amp; Instruction</a:t>
            </a:r>
            <a:br>
              <a:rPr lang="en-US" sz="5400">
                <a:solidFill>
                  <a:srgbClr val="C00000"/>
                </a:solidFill>
                <a:latin typeface="Bodoni MT Black" panose="02070A03080606020203" pitchFamily="18" charset="0"/>
              </a:rPr>
            </a:br>
            <a:r>
              <a:rPr lang="en-US" sz="5400">
                <a:solidFill>
                  <a:srgbClr val="C00000"/>
                </a:solidFill>
                <a:latin typeface="Bodoni MT Black" panose="02070A03080606020203" pitchFamily="18" charset="0"/>
              </a:rPr>
              <a:t>Council</a:t>
            </a:r>
            <a:br>
              <a:rPr lang="en-US" sz="5400">
                <a:solidFill>
                  <a:srgbClr val="C00000"/>
                </a:solidFill>
                <a:latin typeface="Bodoni MT Black" panose="02070A03080606020203" pitchFamily="18" charset="0"/>
              </a:rPr>
            </a:br>
            <a:r>
              <a:rPr lang="en-US" sz="5400">
                <a:solidFill>
                  <a:srgbClr val="C00000"/>
                </a:solidFill>
                <a:latin typeface="Bodoni MT Black" panose="02070A03080606020203" pitchFamily="18" charset="0"/>
              </a:rPr>
              <a:t>Chair Report</a:t>
            </a:r>
          </a:p>
        </p:txBody>
      </p:sp>
      <p:sp>
        <p:nvSpPr>
          <p:cNvPr id="4" name="Subtitle 3">
            <a:extLst>
              <a:ext uri="{FF2B5EF4-FFF2-40B4-BE49-F238E27FC236}">
                <a16:creationId xmlns:a16="http://schemas.microsoft.com/office/drawing/2014/main" id="{C559E018-F1CF-4140-B74F-2B8F707C359E}"/>
              </a:ext>
            </a:extLst>
          </p:cNvPr>
          <p:cNvSpPr>
            <a:spLocks noGrp="1"/>
          </p:cNvSpPr>
          <p:nvPr>
            <p:ph type="subTitle" idx="1"/>
          </p:nvPr>
        </p:nvSpPr>
        <p:spPr>
          <a:xfrm>
            <a:off x="3601065" y="5735637"/>
            <a:ext cx="6858000" cy="1122363"/>
          </a:xfrm>
        </p:spPr>
        <p:txBody>
          <a:bodyPr>
            <a:normAutofit/>
          </a:bodyPr>
          <a:lstStyle/>
          <a:p>
            <a:pPr algn="r"/>
            <a:r>
              <a:rPr lang="en-US">
                <a:latin typeface="Bodoni MT" panose="02070603080606020203" pitchFamily="18" charset="0"/>
              </a:rPr>
              <a:t>Academic Senate Retreat</a:t>
            </a:r>
          </a:p>
          <a:p>
            <a:pPr algn="r"/>
            <a:r>
              <a:rPr lang="en-US">
                <a:latin typeface="Bodoni MT" panose="02070603080606020203" pitchFamily="18" charset="0"/>
              </a:rPr>
              <a:t>Spring 2024</a:t>
            </a:r>
          </a:p>
          <a:p>
            <a:pPr algn="r"/>
            <a:r>
              <a:rPr lang="en-US">
                <a:latin typeface="Bodoni MT" panose="02070603080606020203" pitchFamily="18" charset="0"/>
              </a:rPr>
              <a:t>Madeline Grant</a:t>
            </a:r>
          </a:p>
        </p:txBody>
      </p:sp>
    </p:spTree>
    <p:extLst>
      <p:ext uri="{BB962C8B-B14F-4D97-AF65-F5344CB8AC3E}">
        <p14:creationId xmlns:p14="http://schemas.microsoft.com/office/powerpoint/2010/main" val="4000003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AD84BF-7A41-4CA5-B109-0B1BBFEA2569}"/>
              </a:ext>
            </a:extLst>
          </p:cNvPr>
          <p:cNvPicPr>
            <a:picLocks noChangeAspect="1"/>
          </p:cNvPicPr>
          <p:nvPr/>
        </p:nvPicPr>
        <p:blipFill>
          <a:blip r:embed="rId2"/>
          <a:stretch>
            <a:fillRect/>
          </a:stretch>
        </p:blipFill>
        <p:spPr>
          <a:xfrm>
            <a:off x="2791682" y="1382946"/>
            <a:ext cx="7138898" cy="5136995"/>
          </a:xfrm>
          <a:prstGeom prst="rect">
            <a:avLst/>
          </a:prstGeom>
        </p:spPr>
      </p:pic>
      <p:sp>
        <p:nvSpPr>
          <p:cNvPr id="10" name="Title 1">
            <a:extLst>
              <a:ext uri="{FF2B5EF4-FFF2-40B4-BE49-F238E27FC236}">
                <a16:creationId xmlns:a16="http://schemas.microsoft.com/office/drawing/2014/main" id="{748A3098-8495-4409-BB43-E337D245DFCF}"/>
              </a:ext>
            </a:extLst>
          </p:cNvPr>
          <p:cNvSpPr txBox="1">
            <a:spLocks/>
          </p:cNvSpPr>
          <p:nvPr/>
        </p:nvSpPr>
        <p:spPr>
          <a:xfrm>
            <a:off x="4954844" y="169866"/>
            <a:ext cx="4975737" cy="942564"/>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en-US" sz="5400" b="1">
                <a:solidFill>
                  <a:srgbClr val="C00000"/>
                </a:solidFill>
                <a:latin typeface="Bodoni MT Black" panose="02070A03080606020203" pitchFamily="18" charset="0"/>
                <a:cs typeface="Arial" panose="020B0604020202020204" pitchFamily="34" charset="0"/>
              </a:rPr>
              <a:t>2023 Recap</a:t>
            </a:r>
          </a:p>
        </p:txBody>
      </p:sp>
      <p:sp>
        <p:nvSpPr>
          <p:cNvPr id="11" name="TextBox 10">
            <a:extLst>
              <a:ext uri="{FF2B5EF4-FFF2-40B4-BE49-F238E27FC236}">
                <a16:creationId xmlns:a16="http://schemas.microsoft.com/office/drawing/2014/main" id="{60DA6B73-2C83-4F44-AE58-52CFA8868133}"/>
              </a:ext>
            </a:extLst>
          </p:cNvPr>
          <p:cNvSpPr txBox="1"/>
          <p:nvPr/>
        </p:nvSpPr>
        <p:spPr>
          <a:xfrm>
            <a:off x="1664758" y="6488668"/>
            <a:ext cx="4642296" cy="369332"/>
          </a:xfrm>
          <a:prstGeom prst="rect">
            <a:avLst/>
          </a:prstGeom>
          <a:noFill/>
        </p:spPr>
        <p:txBody>
          <a:bodyPr wrap="none" rtlCol="0">
            <a:spAutoFit/>
          </a:bodyPr>
          <a:lstStyle/>
          <a:p>
            <a:r>
              <a:rPr lang="en-US">
                <a:solidFill>
                  <a:prstClr val="black"/>
                </a:solidFill>
                <a:latin typeface="Calibri" panose="020F0502020204030204"/>
              </a:rPr>
              <a:t>Presented to Board of Trustees on Dec 12, 2023</a:t>
            </a:r>
          </a:p>
        </p:txBody>
      </p:sp>
    </p:spTree>
    <p:extLst>
      <p:ext uri="{BB962C8B-B14F-4D97-AF65-F5344CB8AC3E}">
        <p14:creationId xmlns:p14="http://schemas.microsoft.com/office/powerpoint/2010/main" val="2076750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CA66635-5C15-4F50-9D33-81F03F6F1E85}"/>
              </a:ext>
            </a:extLst>
          </p:cNvPr>
          <p:cNvSpPr txBox="1">
            <a:spLocks/>
          </p:cNvSpPr>
          <p:nvPr/>
        </p:nvSpPr>
        <p:spPr>
          <a:xfrm>
            <a:off x="5156405" y="1"/>
            <a:ext cx="4975737" cy="1317523"/>
          </a:xfrm>
          <a:prstGeom prst="rect">
            <a:avLst/>
          </a:prstGeom>
        </p:spPr>
        <p:txBody>
          <a:bodyPr vert="horz" lIns="91440" tIns="45720" rIns="91440" bIns="45720" rtlCol="0" anchor="b">
            <a:normAutofit fontScale="77500" lnSpcReduction="20000"/>
          </a:bodyPr>
          <a:lstStyle>
            <a:defPPr>
              <a:defRPr lang="en-US"/>
            </a:defPPr>
            <a:lvl1pPr algn="ctr" defTabSz="685800">
              <a:lnSpc>
                <a:spcPct val="90000"/>
              </a:lnSpc>
              <a:spcBef>
                <a:spcPct val="0"/>
              </a:spcBef>
              <a:buNone/>
              <a:defRPr sz="5400" b="1">
                <a:solidFill>
                  <a:srgbClr val="C00000"/>
                </a:solidFill>
                <a:latin typeface="Bodoni MT Black" panose="02070A03080606020203" pitchFamily="18" charset="0"/>
                <a:ea typeface="+mj-ea"/>
                <a:cs typeface="Arial" panose="020B0604020202020204" pitchFamily="34" charset="0"/>
              </a:defRPr>
            </a:lvl1pPr>
          </a:lstStyle>
          <a:p>
            <a:r>
              <a:rPr lang="en-US" altLang="en-US"/>
              <a:t>CIC Workgroups Update</a:t>
            </a:r>
          </a:p>
        </p:txBody>
      </p:sp>
      <p:sp>
        <p:nvSpPr>
          <p:cNvPr id="11" name="Content Placeholder 2">
            <a:extLst>
              <a:ext uri="{FF2B5EF4-FFF2-40B4-BE49-F238E27FC236}">
                <a16:creationId xmlns:a16="http://schemas.microsoft.com/office/drawing/2014/main" id="{3B93C379-069D-4AB2-B982-B61720B0CC37}"/>
              </a:ext>
            </a:extLst>
          </p:cNvPr>
          <p:cNvSpPr txBox="1">
            <a:spLocks/>
          </p:cNvSpPr>
          <p:nvPr/>
        </p:nvSpPr>
        <p:spPr>
          <a:xfrm>
            <a:off x="1700981" y="1750142"/>
            <a:ext cx="8790039" cy="5014453"/>
          </a:xfrm>
          <a:prstGeom prst="rect">
            <a:avLst/>
          </a:prstGeom>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688975" lvl="1" indent="-346075" algn="l">
              <a:lnSpc>
                <a:spcPct val="120000"/>
              </a:lnSpc>
              <a:spcBef>
                <a:spcPts val="0"/>
              </a:spcBef>
              <a:buFont typeface="+mj-lt"/>
              <a:buAutoNum type="arabicPeriod"/>
            </a:pPr>
            <a:r>
              <a:rPr lang="en-US" altLang="en-US" sz="2000">
                <a:solidFill>
                  <a:prstClr val="black"/>
                </a:solidFill>
                <a:latin typeface="Calibri" panose="020F0502020204030204"/>
              </a:rPr>
              <a:t>Gen Ed Review (AB 928/</a:t>
            </a:r>
            <a:r>
              <a:rPr lang="en-US" altLang="en-US" sz="2000" err="1">
                <a:solidFill>
                  <a:prstClr val="black"/>
                </a:solidFill>
                <a:latin typeface="Calibri" panose="020F0502020204030204"/>
              </a:rPr>
              <a:t>CalGETC</a:t>
            </a:r>
            <a:r>
              <a:rPr lang="en-US" altLang="en-US" sz="2000">
                <a:solidFill>
                  <a:prstClr val="black"/>
                </a:solidFill>
                <a:latin typeface="Calibri" panose="020F0502020204030204"/>
              </a:rPr>
              <a:t> &amp; Plan A)</a:t>
            </a:r>
          </a:p>
          <a:p>
            <a:pPr marL="914400" lvl="2" indent="-228600" algn="l">
              <a:lnSpc>
                <a:spcPct val="120000"/>
              </a:lnSpc>
              <a:spcBef>
                <a:spcPts val="0"/>
              </a:spcBef>
              <a:buClr>
                <a:srgbClr val="C00000"/>
              </a:buClr>
              <a:buFont typeface="Arial" panose="020B0604020202020204" pitchFamily="34" charset="0"/>
              <a:buChar char="•"/>
            </a:pPr>
            <a:r>
              <a:rPr lang="en-US" altLang="en-US" sz="1700">
                <a:solidFill>
                  <a:prstClr val="black"/>
                </a:solidFill>
                <a:latin typeface="Calibri" panose="020F0502020204030204"/>
              </a:rPr>
              <a:t>Plan A – Update Required </a:t>
            </a:r>
          </a:p>
          <a:p>
            <a:pPr marL="1257300" lvl="3" indent="-228600" algn="l">
              <a:lnSpc>
                <a:spcPct val="120000"/>
              </a:lnSpc>
              <a:spcBef>
                <a:spcPts val="0"/>
              </a:spcBef>
              <a:buClr>
                <a:srgbClr val="C00000"/>
              </a:buClr>
              <a:buFont typeface="Arial" panose="020B0604020202020204" pitchFamily="34" charset="0"/>
              <a:buChar char="•"/>
            </a:pPr>
            <a:r>
              <a:rPr lang="en-US" altLang="en-US" sz="1500">
                <a:solidFill>
                  <a:prstClr val="black"/>
                </a:solidFill>
                <a:latin typeface="Calibri" panose="020F0502020204030204"/>
              </a:rPr>
              <a:t>PD Week Mtg held on Monday</a:t>
            </a:r>
          </a:p>
          <a:p>
            <a:pPr marL="1257300" lvl="3" indent="-228600" algn="l">
              <a:lnSpc>
                <a:spcPct val="120000"/>
              </a:lnSpc>
              <a:spcBef>
                <a:spcPts val="0"/>
              </a:spcBef>
              <a:buClr>
                <a:srgbClr val="C00000"/>
              </a:buClr>
              <a:buFont typeface="Arial" panose="020B0604020202020204" pitchFamily="34" charset="0"/>
              <a:buChar char="•"/>
            </a:pPr>
            <a:r>
              <a:rPr lang="en-US" altLang="en-US" sz="1500">
                <a:solidFill>
                  <a:prstClr val="black"/>
                </a:solidFill>
                <a:latin typeface="Calibri" panose="020F0502020204030204"/>
              </a:rPr>
              <a:t>Next Meeting: Feb 29, 1:30 – 2:30</a:t>
            </a:r>
          </a:p>
          <a:p>
            <a:pPr marL="914400" lvl="2" indent="-228600" algn="l">
              <a:lnSpc>
                <a:spcPct val="120000"/>
              </a:lnSpc>
              <a:spcBef>
                <a:spcPts val="0"/>
              </a:spcBef>
              <a:buClr>
                <a:srgbClr val="C00000"/>
              </a:buClr>
              <a:buFont typeface="Arial" panose="020B0604020202020204" pitchFamily="34" charset="0"/>
              <a:buChar char="•"/>
            </a:pPr>
            <a:r>
              <a:rPr lang="en-US" altLang="en-US" sz="1600" err="1">
                <a:solidFill>
                  <a:prstClr val="black"/>
                </a:solidFill>
                <a:latin typeface="Calibri" panose="020F0502020204030204"/>
              </a:rPr>
              <a:t>CalGETC</a:t>
            </a:r>
            <a:r>
              <a:rPr lang="en-US" altLang="en-US" sz="1600">
                <a:solidFill>
                  <a:prstClr val="black"/>
                </a:solidFill>
                <a:latin typeface="Calibri" panose="020F0502020204030204"/>
              </a:rPr>
              <a:t> – Implementation Fall 2025</a:t>
            </a:r>
          </a:p>
          <a:p>
            <a:pPr marL="688975" lvl="1" indent="-346075" algn="l">
              <a:lnSpc>
                <a:spcPct val="120000"/>
              </a:lnSpc>
              <a:spcBef>
                <a:spcPts val="0"/>
              </a:spcBef>
              <a:buFont typeface="+mj-lt"/>
              <a:buAutoNum type="arabicPeriod"/>
            </a:pPr>
            <a:r>
              <a:rPr lang="en-US" altLang="en-US" sz="2000">
                <a:solidFill>
                  <a:prstClr val="black"/>
                </a:solidFill>
                <a:latin typeface="Calibri" panose="020F0502020204030204"/>
              </a:rPr>
              <a:t>Course Enrollment Maximum – </a:t>
            </a:r>
          </a:p>
          <a:p>
            <a:pPr marL="914400" lvl="3" indent="-228600" algn="l">
              <a:lnSpc>
                <a:spcPct val="120000"/>
              </a:lnSpc>
              <a:spcBef>
                <a:spcPts val="0"/>
              </a:spcBef>
              <a:buClr>
                <a:srgbClr val="C00000"/>
              </a:buClr>
              <a:buFont typeface="Arial" panose="020B0604020202020204" pitchFamily="34" charset="0"/>
              <a:buChar char="•"/>
            </a:pPr>
            <a:r>
              <a:rPr lang="en-US" altLang="en-US" sz="1600">
                <a:solidFill>
                  <a:prstClr val="black"/>
                </a:solidFill>
                <a:latin typeface="Calibri" panose="020F0502020204030204"/>
              </a:rPr>
              <a:t>Sub groups established (Lecture classes, Lab/Performance/Production classes, Implementation)</a:t>
            </a:r>
          </a:p>
          <a:p>
            <a:pPr marL="914400" lvl="3" indent="-228600" algn="l">
              <a:lnSpc>
                <a:spcPct val="120000"/>
              </a:lnSpc>
              <a:spcBef>
                <a:spcPts val="0"/>
              </a:spcBef>
              <a:buClr>
                <a:srgbClr val="C00000"/>
              </a:buClr>
              <a:buFont typeface="Arial" panose="020B0604020202020204" pitchFamily="34" charset="0"/>
              <a:buChar char="•"/>
            </a:pPr>
            <a:r>
              <a:rPr lang="en-US" altLang="en-US" sz="1600">
                <a:solidFill>
                  <a:prstClr val="black"/>
                </a:solidFill>
                <a:latin typeface="Calibri" panose="020F0502020204030204"/>
              </a:rPr>
              <a:t>Next Meeting: Today 1:00</a:t>
            </a:r>
          </a:p>
          <a:p>
            <a:pPr marL="688975" lvl="1" indent="-346075" algn="l">
              <a:lnSpc>
                <a:spcPct val="120000"/>
              </a:lnSpc>
              <a:spcBef>
                <a:spcPts val="0"/>
              </a:spcBef>
              <a:buFont typeface="+mj-lt"/>
              <a:buAutoNum type="arabicPeriod"/>
            </a:pPr>
            <a:r>
              <a:rPr lang="en-US" altLang="en-US" sz="2000">
                <a:solidFill>
                  <a:prstClr val="black"/>
                </a:solidFill>
                <a:latin typeface="Calibri" panose="020F0502020204030204"/>
              </a:rPr>
              <a:t>Work Experience</a:t>
            </a:r>
          </a:p>
          <a:p>
            <a:pPr marL="914400" lvl="2" indent="-225425" algn="l">
              <a:lnSpc>
                <a:spcPct val="120000"/>
              </a:lnSpc>
              <a:spcBef>
                <a:spcPts val="0"/>
              </a:spcBef>
              <a:buClr>
                <a:srgbClr val="C00000"/>
              </a:buClr>
              <a:buFont typeface="Arial" panose="020B0604020202020204" pitchFamily="34" charset="0"/>
              <a:buChar char="•"/>
            </a:pPr>
            <a:r>
              <a:rPr lang="en-US" altLang="en-US" sz="1600">
                <a:solidFill>
                  <a:prstClr val="black"/>
                </a:solidFill>
                <a:latin typeface="Calibri" panose="020F0502020204030204"/>
              </a:rPr>
              <a:t>Fall 2023 – CORs updated for 2024 Catalog</a:t>
            </a:r>
          </a:p>
          <a:p>
            <a:pPr marL="914400" lvl="2" indent="-225425" algn="l">
              <a:lnSpc>
                <a:spcPct val="120000"/>
              </a:lnSpc>
              <a:spcBef>
                <a:spcPts val="0"/>
              </a:spcBef>
              <a:buClr>
                <a:srgbClr val="C00000"/>
              </a:buClr>
              <a:buFont typeface="Arial" panose="020B0604020202020204" pitchFamily="34" charset="0"/>
              <a:buChar char="•"/>
            </a:pPr>
            <a:r>
              <a:rPr lang="en-US" altLang="en-US" sz="1600">
                <a:solidFill>
                  <a:prstClr val="black"/>
                </a:solidFill>
                <a:latin typeface="Calibri" panose="020F0502020204030204"/>
              </a:rPr>
              <a:t>Spring 2024 – AR revisions &amp; development of required documents</a:t>
            </a:r>
          </a:p>
          <a:p>
            <a:pPr marL="688975" lvl="1" indent="-346075" algn="l">
              <a:lnSpc>
                <a:spcPct val="120000"/>
              </a:lnSpc>
              <a:spcBef>
                <a:spcPts val="0"/>
              </a:spcBef>
              <a:buFont typeface="+mj-lt"/>
              <a:buAutoNum type="arabicPeriod"/>
            </a:pPr>
            <a:r>
              <a:rPr lang="en-US" altLang="en-US" sz="2000">
                <a:solidFill>
                  <a:prstClr val="black"/>
                </a:solidFill>
                <a:latin typeface="Calibri" panose="020F0502020204030204"/>
              </a:rPr>
              <a:t>Catalog Workgroup </a:t>
            </a:r>
          </a:p>
          <a:p>
            <a:pPr marL="914400" lvl="3" indent="-228600" algn="l">
              <a:lnSpc>
                <a:spcPct val="120000"/>
              </a:lnSpc>
              <a:spcBef>
                <a:spcPts val="0"/>
              </a:spcBef>
              <a:buClr>
                <a:srgbClr val="C00000"/>
              </a:buClr>
              <a:buFont typeface="Arial" panose="020B0604020202020204" pitchFamily="34" charset="0"/>
              <a:buChar char="•"/>
            </a:pPr>
            <a:r>
              <a:rPr lang="en-US" altLang="en-US" sz="1600">
                <a:solidFill>
                  <a:prstClr val="black"/>
                </a:solidFill>
                <a:latin typeface="Calibri" panose="020F0502020204030204"/>
              </a:rPr>
              <a:t>Led by Kristen Robinson &amp; Sara Butler </a:t>
            </a:r>
          </a:p>
          <a:p>
            <a:pPr marL="688975" lvl="1" indent="-346075" algn="l">
              <a:lnSpc>
                <a:spcPct val="120000"/>
              </a:lnSpc>
              <a:spcBef>
                <a:spcPts val="0"/>
              </a:spcBef>
              <a:buFont typeface="+mj-lt"/>
              <a:buAutoNum type="arabicPeriod"/>
            </a:pPr>
            <a:r>
              <a:rPr lang="en-US" altLang="en-US" sz="2000">
                <a:solidFill>
                  <a:prstClr val="black"/>
                </a:solidFill>
                <a:latin typeface="Calibri" panose="020F0502020204030204"/>
              </a:rPr>
              <a:t>Program Mapping</a:t>
            </a:r>
          </a:p>
          <a:p>
            <a:pPr marL="914400" lvl="2" indent="-228600" algn="l">
              <a:lnSpc>
                <a:spcPct val="120000"/>
              </a:lnSpc>
              <a:spcBef>
                <a:spcPts val="0"/>
              </a:spcBef>
              <a:buClr>
                <a:srgbClr val="C00000"/>
              </a:buClr>
              <a:buFont typeface="Arial" panose="020B0604020202020204" pitchFamily="34" charset="0"/>
              <a:buChar char="•"/>
            </a:pPr>
            <a:r>
              <a:rPr lang="en-US" altLang="en-US" sz="1600">
                <a:solidFill>
                  <a:prstClr val="black"/>
                </a:solidFill>
                <a:latin typeface="Calibri" panose="020F0502020204030204"/>
              </a:rPr>
              <a:t>Led by Kristen Robinson &amp; Sara Butler </a:t>
            </a:r>
          </a:p>
          <a:p>
            <a:pPr marL="1031875" lvl="2" indent="-346075" algn="l">
              <a:lnSpc>
                <a:spcPct val="120000"/>
              </a:lnSpc>
              <a:spcBef>
                <a:spcPts val="0"/>
              </a:spcBef>
              <a:buFont typeface="+mj-lt"/>
              <a:buAutoNum type="arabicPeriod"/>
            </a:pPr>
            <a:endParaRPr lang="en-US" altLang="en-US" sz="1700">
              <a:solidFill>
                <a:prstClr val="black"/>
              </a:solidFill>
              <a:latin typeface="Calibri" panose="020F0502020204030204"/>
            </a:endParaRPr>
          </a:p>
          <a:p>
            <a:pPr marL="800100" lvl="1" indent="-457200" algn="l">
              <a:lnSpc>
                <a:spcPct val="120000"/>
              </a:lnSpc>
              <a:spcBef>
                <a:spcPts val="0"/>
              </a:spcBef>
              <a:buFont typeface="+mj-lt"/>
              <a:buAutoNum type="arabicPeriod"/>
            </a:pPr>
            <a:endParaRPr lang="en-US" altLang="en-US" sz="1850">
              <a:solidFill>
                <a:prstClr val="black"/>
              </a:solidFill>
              <a:latin typeface="Calibri" panose="020F0502020204030204"/>
            </a:endParaRPr>
          </a:p>
        </p:txBody>
      </p:sp>
    </p:spTree>
    <p:extLst>
      <p:ext uri="{BB962C8B-B14F-4D97-AF65-F5344CB8AC3E}">
        <p14:creationId xmlns:p14="http://schemas.microsoft.com/office/powerpoint/2010/main" val="2801537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6025847" y="-467406"/>
            <a:ext cx="5291663" cy="1628775"/>
          </a:xfrm>
        </p:spPr>
        <p:txBody>
          <a:bodyPr anchor="b">
            <a:normAutofit/>
          </a:bodyPr>
          <a:lstStyle/>
          <a:p>
            <a:r>
              <a:rPr lang="en-US" altLang="en-US" sz="4000"/>
              <a:t>Today's Agenda</a:t>
            </a:r>
          </a:p>
        </p:txBody>
      </p:sp>
      <p:pic>
        <p:nvPicPr>
          <p:cNvPr id="3" name="Content Placeholder 2" descr="A sign in front of a building&#10;&#10;Description automatically generated">
            <a:extLst>
              <a:ext uri="{FF2B5EF4-FFF2-40B4-BE49-F238E27FC236}">
                <a16:creationId xmlns:a16="http://schemas.microsoft.com/office/drawing/2014/main" id="{75525E8F-F7E3-9A10-83AE-CEBA5C590C74}"/>
              </a:ext>
            </a:extLst>
          </p:cNvPr>
          <p:cNvPicPr>
            <a:picLocks noChangeAspect="1"/>
          </p:cNvPicPr>
          <p:nvPr/>
        </p:nvPicPr>
        <p:blipFill rotWithShape="1">
          <a:blip r:embed="rId3"/>
          <a:srcRect l="4655"/>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a:xfrm>
            <a:off x="481013" y="6356350"/>
            <a:ext cx="685800" cy="365125"/>
          </a:xfrm>
        </p:spPr>
        <p:txBody>
          <a:bodyP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l">
              <a:spcAft>
                <a:spcPts val="600"/>
              </a:spcAft>
            </a:pPr>
            <a:fld id="{EEE4AB33-00E2-8A4B-959A-AE7714A1DBC2}" type="slidenum">
              <a:rPr lang="en-US" altLang="en-US">
                <a:solidFill>
                  <a:srgbClr val="FFFFFF"/>
                </a:solidFill>
              </a:rPr>
              <a:pPr algn="l">
                <a:spcAft>
                  <a:spcPts val="600"/>
                </a:spcAft>
              </a:pPr>
              <a:t>4</a:t>
            </a:fld>
            <a:endParaRPr lang="en-US" altLang="en-US">
              <a:solidFill>
                <a:srgbClr val="FFFFFF"/>
              </a:solidFill>
            </a:endParaRPr>
          </a:p>
        </p:txBody>
      </p:sp>
      <p:sp>
        <p:nvSpPr>
          <p:cNvPr id="9219" name="Content Placeholder 2">
            <a:extLst>
              <a:ext uri="{FF2B5EF4-FFF2-40B4-BE49-F238E27FC236}">
                <a16:creationId xmlns:a16="http://schemas.microsoft.com/office/drawing/2014/main" id="{EFEBF9D3-15E5-2980-9230-90CA5DFFD39C}"/>
              </a:ext>
            </a:extLst>
          </p:cNvPr>
          <p:cNvSpPr>
            <a:spLocks noGrp="1"/>
          </p:cNvSpPr>
          <p:nvPr>
            <p:ph idx="1"/>
          </p:nvPr>
        </p:nvSpPr>
        <p:spPr>
          <a:xfrm>
            <a:off x="6127450" y="1322841"/>
            <a:ext cx="6423776" cy="4667248"/>
          </a:xfrm>
        </p:spPr>
        <p:txBody>
          <a:bodyPr vert="horz" lIns="91440" tIns="45720" rIns="91440" bIns="45720" rtlCol="0" anchor="t">
            <a:noAutofit/>
          </a:bodyPr>
          <a:lstStyle/>
          <a:p>
            <a:pPr eaLnBrk="1" hangingPunct="1"/>
            <a:r>
              <a:rPr lang="en-US" altLang="en-US" sz="2000" b="1"/>
              <a:t>President's Update</a:t>
            </a:r>
            <a:endParaRPr lang="en-US" altLang="en-US" sz="2000" b="1">
              <a:cs typeface="Calibri"/>
            </a:endParaRPr>
          </a:p>
          <a:p>
            <a:pPr eaLnBrk="1" hangingPunct="1"/>
            <a:r>
              <a:rPr lang="en-US" altLang="en-US" sz="2000" b="1"/>
              <a:t>Senate Business</a:t>
            </a:r>
            <a:endParaRPr lang="en-US" altLang="en-US" sz="2000" b="1">
              <a:cs typeface="Calibri"/>
            </a:endParaRPr>
          </a:p>
          <a:p>
            <a:pPr eaLnBrk="1" hangingPunct="1"/>
            <a:r>
              <a:rPr lang="en-US" altLang="en-US" sz="2000" b="1"/>
              <a:t>Senate Committee Updates</a:t>
            </a:r>
            <a:endParaRPr lang="en-US" altLang="en-US" sz="2000" b="1">
              <a:cs typeface="Calibri"/>
            </a:endParaRPr>
          </a:p>
          <a:p>
            <a:pPr lvl="1" eaLnBrk="1" hangingPunct="1"/>
            <a:r>
              <a:rPr lang="en-US" altLang="en-US" sz="2000" b="1"/>
              <a:t>Curriculum and Instruction</a:t>
            </a:r>
            <a:endParaRPr lang="en-US" altLang="en-US" sz="2000" b="1">
              <a:cs typeface="Calibri"/>
            </a:endParaRPr>
          </a:p>
          <a:p>
            <a:pPr lvl="1" eaLnBrk="1" hangingPunct="1"/>
            <a:r>
              <a:rPr lang="en-US" altLang="en-US" sz="2000" b="1"/>
              <a:t>Distance Education Advisory Group</a:t>
            </a:r>
            <a:endParaRPr lang="en-US" altLang="en-US" sz="2000" b="1">
              <a:cs typeface="Calibri"/>
            </a:endParaRPr>
          </a:p>
          <a:p>
            <a:pPr lvl="1" eaLnBrk="1" hangingPunct="1"/>
            <a:r>
              <a:rPr lang="en-US" altLang="en-US" sz="2000" b="1"/>
              <a:t>Intersectionality, Race, and Social Justice Advisory Group</a:t>
            </a:r>
            <a:endParaRPr lang="en-US" altLang="en-US" sz="2000" b="1">
              <a:cs typeface="Calibri"/>
            </a:endParaRPr>
          </a:p>
          <a:p>
            <a:r>
              <a:rPr lang="en-US" altLang="en-US" sz="2000" b="1"/>
              <a:t>Faculty Discussion 1: </a:t>
            </a:r>
            <a:r>
              <a:rPr lang="en-US" sz="2000" b="1"/>
              <a:t> Academic Integrity and Artificial Intelligence (AI)</a:t>
            </a:r>
            <a:endParaRPr lang="en-US" sz="2000">
              <a:solidFill>
                <a:srgbClr val="808080"/>
              </a:solidFill>
              <a:cs typeface="Calibri"/>
            </a:endParaRPr>
          </a:p>
          <a:p>
            <a:r>
              <a:rPr lang="en-US" altLang="en-US" sz="2000" b="1"/>
              <a:t>Faculty Discussion 2:</a:t>
            </a:r>
            <a:r>
              <a:rPr lang="en-US" sz="2000" b="1"/>
              <a:t>Academic Freedom</a:t>
            </a:r>
            <a:endParaRPr lang="en-US" sz="2000">
              <a:solidFill>
                <a:srgbClr val="808080"/>
              </a:solidFill>
              <a:ea typeface="+mn-lt"/>
              <a:cs typeface="+mn-lt"/>
            </a:endParaRPr>
          </a:p>
          <a:p>
            <a:r>
              <a:rPr lang="en-US" sz="2000" b="1">
                <a:ea typeface="+mn-lt"/>
                <a:cs typeface="+mn-lt"/>
              </a:rPr>
              <a:t>Senate Retreat Breakout</a:t>
            </a:r>
            <a:r>
              <a:rPr lang="en-US" sz="2000">
                <a:ea typeface="+mn-lt"/>
                <a:cs typeface="+mn-lt"/>
              </a:rPr>
              <a:t>: Course Maximum Workshop </a:t>
            </a:r>
          </a:p>
          <a:p>
            <a:pPr indent="0">
              <a:spcBef>
                <a:spcPts val="0"/>
              </a:spcBef>
              <a:buNone/>
            </a:pPr>
            <a:r>
              <a:rPr lang="en-US" sz="2000">
                <a:ea typeface="+mn-lt"/>
                <a:cs typeface="+mn-lt"/>
              </a:rPr>
              <a:t>Facilitated by: Suzanne Freeman, Amberly Chamberlain</a:t>
            </a:r>
            <a:endParaRPr lang="en-US" sz="2000">
              <a:cs typeface="Calibri" panose="020F0502020204030204"/>
            </a:endParaRPr>
          </a:p>
          <a:p>
            <a:pPr indent="0">
              <a:spcBef>
                <a:spcPts val="0"/>
              </a:spcBef>
              <a:buNone/>
            </a:pPr>
            <a:r>
              <a:rPr lang="en-US" sz="2000">
                <a:cs typeface="Calibri" panose="020F0502020204030204"/>
              </a:rPr>
              <a:t>1:00pm – 2:00pm  in JSC-219</a:t>
            </a:r>
          </a:p>
          <a:p>
            <a:endParaRPr lang="en-US" altLang="en-US" sz="2000" b="1">
              <a:cs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CA66635-5C15-4F50-9D33-81F03F6F1E85}"/>
              </a:ext>
            </a:extLst>
          </p:cNvPr>
          <p:cNvSpPr txBox="1">
            <a:spLocks/>
          </p:cNvSpPr>
          <p:nvPr/>
        </p:nvSpPr>
        <p:spPr>
          <a:xfrm>
            <a:off x="4487812" y="1"/>
            <a:ext cx="6111363" cy="1347019"/>
          </a:xfrm>
          <a:prstGeom prst="rect">
            <a:avLst/>
          </a:prstGeom>
        </p:spPr>
        <p:txBody>
          <a:bodyPr vert="horz" lIns="91440" tIns="45720" rIns="91440" bIns="45720" rtlCol="0" anchor="b">
            <a:normAutofit fontScale="925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en-US" sz="5400" b="1">
                <a:solidFill>
                  <a:srgbClr val="C00000"/>
                </a:solidFill>
                <a:latin typeface="Bodoni MT Black" panose="02070A03080606020203" pitchFamily="18" charset="0"/>
                <a:cs typeface="Arial" panose="020B0604020202020204" pitchFamily="34" charset="0"/>
              </a:rPr>
              <a:t>Curriculum Training</a:t>
            </a:r>
          </a:p>
        </p:txBody>
      </p:sp>
      <p:sp>
        <p:nvSpPr>
          <p:cNvPr id="11" name="Content Placeholder 2">
            <a:extLst>
              <a:ext uri="{FF2B5EF4-FFF2-40B4-BE49-F238E27FC236}">
                <a16:creationId xmlns:a16="http://schemas.microsoft.com/office/drawing/2014/main" id="{3B93C379-069D-4AB2-B982-B61720B0CC37}"/>
              </a:ext>
            </a:extLst>
          </p:cNvPr>
          <p:cNvSpPr txBox="1">
            <a:spLocks/>
          </p:cNvSpPr>
          <p:nvPr/>
        </p:nvSpPr>
        <p:spPr>
          <a:xfrm>
            <a:off x="1700981" y="2025446"/>
            <a:ext cx="8790039" cy="483255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688975" lvl="1" indent="-346075" algn="l">
              <a:lnSpc>
                <a:spcPct val="120000"/>
              </a:lnSpc>
              <a:spcBef>
                <a:spcPts val="0"/>
              </a:spcBef>
              <a:buClr>
                <a:srgbClr val="C00000"/>
              </a:buClr>
              <a:buSzPct val="120000"/>
              <a:buFont typeface="Arial" panose="020B0604020202020204" pitchFamily="34" charset="0"/>
              <a:buChar char="•"/>
            </a:pPr>
            <a:r>
              <a:rPr lang="en-US" altLang="en-US" sz="2000">
                <a:solidFill>
                  <a:prstClr val="black"/>
                </a:solidFill>
                <a:latin typeface="Calibri" panose="020F0502020204030204"/>
              </a:rPr>
              <a:t>Canvas Shell Requested for Curriculum</a:t>
            </a:r>
          </a:p>
          <a:p>
            <a:pPr marL="688975" lvl="1" indent="-346075" algn="l">
              <a:lnSpc>
                <a:spcPct val="120000"/>
              </a:lnSpc>
              <a:spcBef>
                <a:spcPts val="0"/>
              </a:spcBef>
              <a:buClr>
                <a:srgbClr val="C00000"/>
              </a:buClr>
              <a:buSzPct val="120000"/>
              <a:buFont typeface="Arial" panose="020B0604020202020204" pitchFamily="34" charset="0"/>
              <a:buChar char="•"/>
            </a:pPr>
            <a:r>
              <a:rPr lang="en-US" altLang="en-US" sz="2000">
                <a:solidFill>
                  <a:prstClr val="black"/>
                </a:solidFill>
                <a:latin typeface="Calibri" panose="020F0502020204030204"/>
              </a:rPr>
              <a:t>May Replace Curriculum Handbook</a:t>
            </a:r>
          </a:p>
          <a:p>
            <a:pPr marL="688975" lvl="1" indent="-346075" algn="l">
              <a:lnSpc>
                <a:spcPct val="120000"/>
              </a:lnSpc>
              <a:spcBef>
                <a:spcPts val="0"/>
              </a:spcBef>
              <a:buClr>
                <a:srgbClr val="C00000"/>
              </a:buClr>
              <a:buSzPct val="120000"/>
              <a:buFont typeface="Arial" panose="020B0604020202020204" pitchFamily="34" charset="0"/>
              <a:buChar char="•"/>
            </a:pPr>
            <a:r>
              <a:rPr lang="en-US" altLang="en-US" sz="2000">
                <a:solidFill>
                  <a:prstClr val="black"/>
                </a:solidFill>
                <a:latin typeface="Calibri" panose="020F0502020204030204"/>
              </a:rPr>
              <a:t>Developing Canvas Shell layout &amp; content areas now</a:t>
            </a:r>
          </a:p>
          <a:p>
            <a:pPr marL="688975" lvl="1" indent="-346075" algn="l">
              <a:lnSpc>
                <a:spcPct val="120000"/>
              </a:lnSpc>
              <a:spcBef>
                <a:spcPts val="0"/>
              </a:spcBef>
              <a:buClr>
                <a:srgbClr val="C00000"/>
              </a:buClr>
              <a:buSzPct val="120000"/>
              <a:buFont typeface="Arial" panose="020B0604020202020204" pitchFamily="34" charset="0"/>
              <a:buChar char="•"/>
            </a:pPr>
            <a:r>
              <a:rPr lang="en-US" altLang="en-US" sz="2000">
                <a:solidFill>
                  <a:prstClr val="black"/>
                </a:solidFill>
                <a:latin typeface="Calibri" panose="020F0502020204030204"/>
              </a:rPr>
              <a:t>Goals: </a:t>
            </a:r>
          </a:p>
          <a:p>
            <a:pPr marL="1031875" lvl="2" indent="-346075" algn="l">
              <a:lnSpc>
                <a:spcPct val="120000"/>
              </a:lnSpc>
              <a:spcBef>
                <a:spcPts val="0"/>
              </a:spcBef>
              <a:buClr>
                <a:srgbClr val="C00000"/>
              </a:buClr>
              <a:buSzPct val="120000"/>
              <a:buFont typeface="Arial" panose="020B0604020202020204" pitchFamily="34" charset="0"/>
              <a:buChar char="•"/>
            </a:pPr>
            <a:r>
              <a:rPr lang="en-US" altLang="en-US" sz="1850">
                <a:solidFill>
                  <a:prstClr val="black"/>
                </a:solidFill>
                <a:latin typeface="Calibri" panose="020F0502020204030204"/>
              </a:rPr>
              <a:t>Have Canvas Structure &amp; copy completed End of Spring 2024</a:t>
            </a:r>
          </a:p>
          <a:p>
            <a:pPr marL="1031875" lvl="2" indent="-346075" algn="l">
              <a:lnSpc>
                <a:spcPct val="120000"/>
              </a:lnSpc>
              <a:spcBef>
                <a:spcPts val="0"/>
              </a:spcBef>
              <a:buClr>
                <a:srgbClr val="C00000"/>
              </a:buClr>
              <a:buSzPct val="120000"/>
              <a:buFont typeface="Arial" panose="020B0604020202020204" pitchFamily="34" charset="0"/>
              <a:buChar char="•"/>
            </a:pPr>
            <a:r>
              <a:rPr lang="en-US" altLang="en-US" sz="1850">
                <a:solidFill>
                  <a:prstClr val="black"/>
                </a:solidFill>
                <a:latin typeface="Calibri" panose="020F0502020204030204"/>
              </a:rPr>
              <a:t>Develop Training Videos and Screen shots Summer 2024</a:t>
            </a:r>
          </a:p>
          <a:p>
            <a:pPr marL="688975" lvl="1" indent="-346075" algn="l">
              <a:lnSpc>
                <a:spcPct val="120000"/>
              </a:lnSpc>
              <a:spcBef>
                <a:spcPts val="0"/>
              </a:spcBef>
              <a:buClr>
                <a:srgbClr val="C00000"/>
              </a:buClr>
              <a:buSzPct val="120000"/>
              <a:buFont typeface="Arial" panose="020B0604020202020204" pitchFamily="34" charset="0"/>
              <a:buChar char="•"/>
            </a:pPr>
            <a:r>
              <a:rPr lang="en-US" altLang="en-US" sz="2000">
                <a:solidFill>
                  <a:prstClr val="black"/>
                </a:solidFill>
                <a:latin typeface="Calibri" panose="020F0502020204030204"/>
              </a:rPr>
              <a:t>Need:</a:t>
            </a:r>
          </a:p>
          <a:p>
            <a:pPr marL="1031875" lvl="2" indent="-346075" algn="l">
              <a:lnSpc>
                <a:spcPct val="120000"/>
              </a:lnSpc>
              <a:spcBef>
                <a:spcPts val="0"/>
              </a:spcBef>
              <a:buClr>
                <a:srgbClr val="C00000"/>
              </a:buClr>
              <a:buSzPct val="120000"/>
              <a:buFont typeface="Arial" panose="020B0604020202020204" pitchFamily="34" charset="0"/>
              <a:buChar char="•"/>
            </a:pPr>
            <a:r>
              <a:rPr lang="en-US" altLang="en-US" sz="1850">
                <a:solidFill>
                  <a:prstClr val="black"/>
                </a:solidFill>
                <a:latin typeface="Calibri" panose="020F0502020204030204"/>
              </a:rPr>
              <a:t>1 – 2 additional faculty interested in the project.</a:t>
            </a:r>
          </a:p>
          <a:p>
            <a:pPr marL="1031875" lvl="2" indent="-346075" algn="l">
              <a:lnSpc>
                <a:spcPct val="120000"/>
              </a:lnSpc>
              <a:spcBef>
                <a:spcPts val="0"/>
              </a:spcBef>
              <a:buClr>
                <a:srgbClr val="C00000"/>
              </a:buClr>
              <a:buSzPct val="120000"/>
              <a:buFont typeface="Arial" panose="020B0604020202020204" pitchFamily="34" charset="0"/>
              <a:buChar char="•"/>
            </a:pPr>
            <a:r>
              <a:rPr lang="en-US" altLang="en-US" sz="1850">
                <a:solidFill>
                  <a:prstClr val="black"/>
                </a:solidFill>
                <a:latin typeface="Calibri" panose="020F0502020204030204"/>
              </a:rPr>
              <a:t>Must have Curriculum, Canvas and Video experience/knowledge</a:t>
            </a:r>
          </a:p>
          <a:p>
            <a:pPr marL="688975" lvl="1" indent="-346075" algn="l">
              <a:lnSpc>
                <a:spcPct val="120000"/>
              </a:lnSpc>
              <a:spcBef>
                <a:spcPts val="0"/>
              </a:spcBef>
              <a:buClr>
                <a:srgbClr val="C00000"/>
              </a:buClr>
              <a:buSzPct val="120000"/>
              <a:buFont typeface="Arial" panose="020B0604020202020204" pitchFamily="34" charset="0"/>
              <a:buChar char="•"/>
            </a:pPr>
            <a:endParaRPr lang="en-US" altLang="en-US" sz="2000">
              <a:solidFill>
                <a:prstClr val="black"/>
              </a:solidFill>
              <a:latin typeface="Calibri" panose="020F0502020204030204"/>
            </a:endParaRPr>
          </a:p>
          <a:p>
            <a:pPr marL="800100" lvl="1" indent="-457200" algn="l">
              <a:lnSpc>
                <a:spcPct val="120000"/>
              </a:lnSpc>
              <a:spcBef>
                <a:spcPts val="0"/>
              </a:spcBef>
              <a:buFont typeface="+mj-lt"/>
              <a:buAutoNum type="arabicPeriod"/>
            </a:pPr>
            <a:endParaRPr lang="en-US" altLang="en-US" sz="1850">
              <a:solidFill>
                <a:prstClr val="black"/>
              </a:solidFill>
              <a:latin typeface="Calibri" panose="020F0502020204030204"/>
            </a:endParaRPr>
          </a:p>
        </p:txBody>
      </p:sp>
    </p:spTree>
    <p:extLst>
      <p:ext uri="{BB962C8B-B14F-4D97-AF65-F5344CB8AC3E}">
        <p14:creationId xmlns:p14="http://schemas.microsoft.com/office/powerpoint/2010/main" val="3499467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E33F1C3-32BA-4E69-9EF3-F4760CAAE784}"/>
              </a:ext>
            </a:extLst>
          </p:cNvPr>
          <p:cNvSpPr>
            <a:spLocks noGrp="1"/>
          </p:cNvSpPr>
          <p:nvPr>
            <p:ph type="title"/>
          </p:nvPr>
        </p:nvSpPr>
        <p:spPr>
          <a:xfrm>
            <a:off x="4843464" y="136526"/>
            <a:ext cx="5532437" cy="1223963"/>
          </a:xfrm>
        </p:spPr>
        <p:txBody>
          <a:bodyPr/>
          <a:lstStyle/>
          <a:p>
            <a:pPr eaLnBrk="1" hangingPunct="1"/>
            <a:r>
              <a:rPr lang="en-US" altLang="en-US" sz="5000" b="1">
                <a:solidFill>
                  <a:srgbClr val="C00000"/>
                </a:solidFill>
                <a:latin typeface="Bodoni MT Black" panose="02070A03080606020203" pitchFamily="18" charset="0"/>
                <a:cs typeface="Arial" panose="020B0604020202020204" pitchFamily="34" charset="0"/>
              </a:rPr>
              <a:t>Gen Ed Plan A</a:t>
            </a:r>
            <a:br>
              <a:rPr lang="en-US" altLang="en-US" sz="5000" b="1">
                <a:solidFill>
                  <a:srgbClr val="C00000"/>
                </a:solidFill>
                <a:latin typeface="Bodoni MT Black" panose="02070A03080606020203" pitchFamily="18" charset="0"/>
                <a:cs typeface="Arial" panose="020B0604020202020204" pitchFamily="34" charset="0"/>
              </a:rPr>
            </a:br>
            <a:r>
              <a:rPr lang="en-US" altLang="en-US" sz="5000" b="1">
                <a:solidFill>
                  <a:srgbClr val="C00000"/>
                </a:solidFill>
                <a:latin typeface="Bodoni MT Black" panose="02070A03080606020203" pitchFamily="18" charset="0"/>
                <a:cs typeface="Arial" panose="020B0604020202020204" pitchFamily="34" charset="0"/>
              </a:rPr>
              <a:t>Update</a:t>
            </a:r>
          </a:p>
        </p:txBody>
      </p:sp>
      <p:sp>
        <p:nvSpPr>
          <p:cNvPr id="13315" name="Content Placeholder 2">
            <a:extLst>
              <a:ext uri="{FF2B5EF4-FFF2-40B4-BE49-F238E27FC236}">
                <a16:creationId xmlns:a16="http://schemas.microsoft.com/office/drawing/2014/main" id="{6C0824AA-318D-46FE-AD96-4B1F531016F2}"/>
              </a:ext>
            </a:extLst>
          </p:cNvPr>
          <p:cNvSpPr>
            <a:spLocks noGrp="1"/>
          </p:cNvSpPr>
          <p:nvPr>
            <p:ph idx="1"/>
          </p:nvPr>
        </p:nvSpPr>
        <p:spPr>
          <a:xfrm>
            <a:off x="1744664" y="1825625"/>
            <a:ext cx="8631237" cy="5106988"/>
          </a:xfrm>
        </p:spPr>
        <p:txBody>
          <a:bodyPr/>
          <a:lstStyle/>
          <a:p>
            <a:pPr marL="0" indent="0">
              <a:buNone/>
              <a:defRPr/>
            </a:pPr>
            <a:r>
              <a:rPr lang="en-US" altLang="en-US" sz="2000"/>
              <a:t>§ 55061. Associate Degree Course Requirements</a:t>
            </a:r>
          </a:p>
          <a:p>
            <a:pPr marL="0" indent="0">
              <a:lnSpc>
                <a:spcPct val="100000"/>
              </a:lnSpc>
              <a:spcBef>
                <a:spcPct val="0"/>
              </a:spcBef>
              <a:buNone/>
              <a:defRPr/>
            </a:pPr>
            <a:endParaRPr lang="en-US" altLang="en-US" sz="1600"/>
          </a:p>
          <a:p>
            <a:pPr marL="0" indent="0">
              <a:lnSpc>
                <a:spcPct val="100000"/>
              </a:lnSpc>
              <a:spcBef>
                <a:spcPct val="0"/>
              </a:spcBef>
              <a:buNone/>
              <a:defRPr/>
            </a:pPr>
            <a:r>
              <a:rPr lang="en-US" altLang="en-US" sz="1600"/>
              <a:t>(c) </a:t>
            </a:r>
            <a:r>
              <a:rPr lang="en-US" altLang="en-US" sz="1600">
                <a:highlight>
                  <a:srgbClr val="FFFF00"/>
                </a:highlight>
              </a:rPr>
              <a:t>A minimum of 21 semester units </a:t>
            </a:r>
            <a:r>
              <a:rPr lang="en-US" altLang="en-US" sz="1600"/>
              <a:t>(28 – 31.5 quarter units) of general education in the areas</a:t>
            </a:r>
          </a:p>
          <a:p>
            <a:pPr marL="0" indent="0">
              <a:lnSpc>
                <a:spcPct val="100000"/>
              </a:lnSpc>
              <a:spcBef>
                <a:spcPct val="0"/>
              </a:spcBef>
              <a:buNone/>
              <a:defRPr/>
            </a:pPr>
            <a:r>
              <a:rPr lang="en-US" altLang="en-US" sz="1600"/>
              <a:t>described below.</a:t>
            </a:r>
          </a:p>
          <a:p>
            <a:pPr marL="0" indent="0">
              <a:lnSpc>
                <a:spcPct val="100000"/>
              </a:lnSpc>
              <a:spcBef>
                <a:spcPct val="0"/>
              </a:spcBef>
              <a:buNone/>
              <a:defRPr/>
            </a:pPr>
            <a:r>
              <a:rPr lang="en-US" altLang="en-US" sz="1600"/>
              <a:t>	(1) </a:t>
            </a:r>
            <a:r>
              <a:rPr lang="en-US" altLang="en-US" sz="1400"/>
              <a:t>English Composition, Oral Communication, and Critical Thinking (minimum of 6 semester) including:</a:t>
            </a:r>
          </a:p>
          <a:p>
            <a:pPr marL="0" indent="0">
              <a:lnSpc>
                <a:spcPct val="100000"/>
              </a:lnSpc>
              <a:spcBef>
                <a:spcPct val="0"/>
              </a:spcBef>
              <a:buNone/>
              <a:defRPr/>
            </a:pPr>
            <a:r>
              <a:rPr lang="en-US" altLang="en-US" sz="1400"/>
              <a:t>	(A) English Composition (minimum of 3 semester). </a:t>
            </a:r>
          </a:p>
          <a:p>
            <a:pPr marL="0" indent="0">
              <a:lnSpc>
                <a:spcPct val="100000"/>
              </a:lnSpc>
              <a:spcBef>
                <a:spcPct val="0"/>
              </a:spcBef>
              <a:buNone/>
              <a:defRPr/>
            </a:pPr>
            <a:r>
              <a:rPr lang="en-US" altLang="en-US" sz="1400"/>
              <a:t>	(B) Oral Communication and Critical Thinking (minimum of 3 semester).</a:t>
            </a:r>
          </a:p>
          <a:p>
            <a:pPr marL="0" indent="0">
              <a:lnSpc>
                <a:spcPct val="100000"/>
              </a:lnSpc>
              <a:spcBef>
                <a:spcPct val="0"/>
              </a:spcBef>
              <a:buNone/>
              <a:defRPr/>
            </a:pPr>
            <a:r>
              <a:rPr lang="en-US" altLang="en-US" sz="1400"/>
              <a:t>(2) Mathematical Concepts and Quantitative Reasoning (minimum of 3 semester)</a:t>
            </a:r>
          </a:p>
          <a:p>
            <a:pPr marL="0" indent="0">
              <a:lnSpc>
                <a:spcPct val="100000"/>
              </a:lnSpc>
              <a:spcBef>
                <a:spcPct val="0"/>
              </a:spcBef>
              <a:buNone/>
              <a:defRPr/>
            </a:pPr>
            <a:r>
              <a:rPr lang="en-US" altLang="en-US" sz="1400"/>
              <a:t>(3) Arts and Humanities (minimum of 3 semester). Visual and performing arts, art history, foreign languages, literature, philosophy, religion, and related disciplines.</a:t>
            </a:r>
          </a:p>
          <a:p>
            <a:pPr marL="0" indent="0">
              <a:lnSpc>
                <a:spcPct val="100000"/>
              </a:lnSpc>
              <a:spcBef>
                <a:spcPct val="0"/>
              </a:spcBef>
              <a:buNone/>
              <a:defRPr/>
            </a:pPr>
            <a:r>
              <a:rPr lang="en-US" altLang="en-US" sz="1400"/>
              <a:t>(4) Social and Behavioral Sciences (minimum of 3 semester). Cultural anthropology, cultural geography, economics, history, political science, psychology, sociology, and related disciplines.</a:t>
            </a:r>
          </a:p>
          <a:p>
            <a:pPr marL="0" indent="0">
              <a:lnSpc>
                <a:spcPct val="100000"/>
              </a:lnSpc>
              <a:spcBef>
                <a:spcPct val="0"/>
              </a:spcBef>
              <a:buNone/>
              <a:defRPr/>
            </a:pPr>
            <a:r>
              <a:rPr lang="en-US" altLang="en-US" sz="1400"/>
              <a:t>(5) Natural Sciences (minimum of 3 semester). Astronomy, biology, chemistry, general physical science, geology, meteorology, oceanography, physical geography, physical anthropology, physics, and other scientific disciplines.</a:t>
            </a:r>
          </a:p>
          <a:p>
            <a:pPr marL="0" indent="0">
              <a:lnSpc>
                <a:spcPct val="100000"/>
              </a:lnSpc>
              <a:spcBef>
                <a:spcPct val="0"/>
              </a:spcBef>
              <a:buNone/>
              <a:defRPr/>
            </a:pPr>
            <a:r>
              <a:rPr lang="en-US" altLang="en-US" sz="1400"/>
              <a:t>(6) Ethnic Studies (minimum of 3 semester). Ethnic Studies: Black Studies; African American Studies; Africana Studies; Native American Studies; Chicano/a/x; Latino/a/x Studies/La Raza Studies; and Asian American Studies</a:t>
            </a:r>
          </a:p>
        </p:txBody>
      </p:sp>
      <p:sp>
        <p:nvSpPr>
          <p:cNvPr id="9220" name="Slide Number Placeholder 4">
            <a:extLst>
              <a:ext uri="{FF2B5EF4-FFF2-40B4-BE49-F238E27FC236}">
                <a16:creationId xmlns:a16="http://schemas.microsoft.com/office/drawing/2014/main" id="{A4FC2F9E-E3FD-44A5-821A-6C62E8E8BCB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defRPr/>
            </a:pPr>
            <a:fld id="{62E1D84E-6031-4AA2-9918-E384D4418E89}" type="slidenum">
              <a:rPr lang="en-US" altLang="en-US" sz="1200">
                <a:solidFill>
                  <a:srgbClr val="898989"/>
                </a:solidFill>
              </a:rPr>
              <a:pPr fontAlgn="base">
                <a:lnSpc>
                  <a:spcPct val="100000"/>
                </a:lnSpc>
                <a:spcBef>
                  <a:spcPct val="0"/>
                </a:spcBef>
                <a:spcAft>
                  <a:spcPct val="0"/>
                </a:spcAft>
                <a:buNone/>
                <a:defRPr/>
              </a:pPr>
              <a:t>41</a:t>
            </a:fld>
            <a:endParaRPr lang="en-US" altLang="en-US" sz="1200">
              <a:solidFill>
                <a:srgbClr val="898989"/>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55AFB91-67E0-4188-A0A5-93FE940621C2}"/>
              </a:ext>
            </a:extLst>
          </p:cNvPr>
          <p:cNvSpPr>
            <a:spLocks noGrp="1"/>
          </p:cNvSpPr>
          <p:nvPr>
            <p:ph type="title"/>
          </p:nvPr>
        </p:nvSpPr>
        <p:spPr>
          <a:xfrm>
            <a:off x="4764395" y="136526"/>
            <a:ext cx="5781368" cy="1239991"/>
          </a:xfrm>
        </p:spPr>
        <p:txBody>
          <a:bodyPr/>
          <a:lstStyle/>
          <a:p>
            <a:pPr eaLnBrk="1" hangingPunct="1"/>
            <a:r>
              <a:rPr lang="en-US" altLang="en-US" sz="5000" b="1">
                <a:solidFill>
                  <a:srgbClr val="C00000"/>
                </a:solidFill>
                <a:latin typeface="Bodoni MT Black" panose="02070A03080606020203" pitchFamily="18" charset="0"/>
                <a:cs typeface="Arial" panose="020B0604020202020204" pitchFamily="34" charset="0"/>
              </a:rPr>
              <a:t>Current Situation</a:t>
            </a:r>
          </a:p>
        </p:txBody>
      </p:sp>
      <p:sp>
        <p:nvSpPr>
          <p:cNvPr id="11267" name="Content Placeholder 1">
            <a:extLst>
              <a:ext uri="{FF2B5EF4-FFF2-40B4-BE49-F238E27FC236}">
                <a16:creationId xmlns:a16="http://schemas.microsoft.com/office/drawing/2014/main" id="{E6B7F2D4-75DD-4F8B-95E6-B3804951C53A}"/>
              </a:ext>
            </a:extLst>
          </p:cNvPr>
          <p:cNvSpPr>
            <a:spLocks noGrp="1"/>
          </p:cNvSpPr>
          <p:nvPr>
            <p:ph idx="1"/>
          </p:nvPr>
        </p:nvSpPr>
        <p:spPr>
          <a:xfrm>
            <a:off x="2152651" y="1825625"/>
            <a:ext cx="8393113" cy="4351338"/>
          </a:xfrm>
        </p:spPr>
        <p:txBody>
          <a:bodyPr/>
          <a:lstStyle/>
          <a:p>
            <a:pPr marL="0" indent="0">
              <a:buNone/>
            </a:pPr>
            <a:r>
              <a:rPr lang="en-US" altLang="en-US" sz="4000"/>
              <a:t>Plan A </a:t>
            </a:r>
            <a:r>
              <a:rPr lang="en-US" altLang="en-US"/>
              <a:t>(2023-24 Catalog)</a:t>
            </a:r>
          </a:p>
          <a:p>
            <a:pPr lvl="1"/>
            <a:r>
              <a:rPr lang="en-US" altLang="en-US" sz="3600"/>
              <a:t>Shared categories with SCC</a:t>
            </a:r>
          </a:p>
          <a:p>
            <a:pPr lvl="1"/>
            <a:r>
              <a:rPr lang="en-US" altLang="en-US" sz="3600"/>
              <a:t>Classes in each Category determined locally</a:t>
            </a:r>
          </a:p>
          <a:p>
            <a:pPr lvl="2"/>
            <a:r>
              <a:rPr lang="en-US" altLang="en-US" sz="3200"/>
              <a:t>Must ensure shared courses are in the same categories.</a:t>
            </a:r>
          </a:p>
          <a:p>
            <a:pPr lvl="1"/>
            <a:r>
              <a:rPr lang="en-US" altLang="en-US" sz="3600"/>
              <a:t>Currently Plan A is “27” units </a:t>
            </a:r>
            <a:r>
              <a:rPr lang="en-US" altLang="en-US"/>
              <a:t>(including proficiencies &amp; requirements)</a:t>
            </a:r>
            <a:endParaRPr lang="en-US" altLang="en-US" sz="3600"/>
          </a:p>
        </p:txBody>
      </p:sp>
      <p:sp>
        <p:nvSpPr>
          <p:cNvPr id="11268" name="Slide Number Placeholder 4">
            <a:extLst>
              <a:ext uri="{FF2B5EF4-FFF2-40B4-BE49-F238E27FC236}">
                <a16:creationId xmlns:a16="http://schemas.microsoft.com/office/drawing/2014/main" id="{CE2E4DC1-352C-4688-A6A6-89AC32AC9D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defRPr/>
            </a:pPr>
            <a:fld id="{896312FA-A15F-4D46-99C2-0A6EC05D57B3}" type="slidenum">
              <a:rPr lang="en-US" altLang="en-US" sz="1200">
                <a:solidFill>
                  <a:srgbClr val="898989"/>
                </a:solidFill>
              </a:rPr>
              <a:pPr fontAlgn="base">
                <a:lnSpc>
                  <a:spcPct val="100000"/>
                </a:lnSpc>
                <a:spcBef>
                  <a:spcPct val="0"/>
                </a:spcBef>
                <a:spcAft>
                  <a:spcPct val="0"/>
                </a:spcAft>
                <a:buNone/>
                <a:defRPr/>
              </a:pPr>
              <a:t>42</a:t>
            </a:fld>
            <a:endParaRPr lang="en-US" altLang="en-US" sz="1200">
              <a:solidFill>
                <a:srgbClr val="898989"/>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C710FBD-9328-4B64-8F8F-376F532F5692}"/>
              </a:ext>
            </a:extLst>
          </p:cNvPr>
          <p:cNvSpPr>
            <a:spLocks noGrp="1"/>
          </p:cNvSpPr>
          <p:nvPr>
            <p:ph type="title"/>
          </p:nvPr>
        </p:nvSpPr>
        <p:spPr>
          <a:xfrm>
            <a:off x="4414685" y="136525"/>
            <a:ext cx="6253315" cy="1125538"/>
          </a:xfrm>
        </p:spPr>
        <p:txBody>
          <a:bodyPr/>
          <a:lstStyle/>
          <a:p>
            <a:pPr eaLnBrk="1" hangingPunct="1"/>
            <a:r>
              <a:rPr lang="en-US" altLang="en-US" sz="4800" b="1">
                <a:solidFill>
                  <a:srgbClr val="C00000"/>
                </a:solidFill>
                <a:latin typeface="Bodoni MT Black" panose="02070A03080606020203" pitchFamily="18" charset="0"/>
                <a:cs typeface="Arial" panose="020B0604020202020204" pitchFamily="34" charset="0"/>
              </a:rPr>
              <a:t>Questions to Answer</a:t>
            </a:r>
          </a:p>
        </p:txBody>
      </p:sp>
      <p:sp>
        <p:nvSpPr>
          <p:cNvPr id="2" name="Content Placeholder 1">
            <a:extLst>
              <a:ext uri="{FF2B5EF4-FFF2-40B4-BE49-F238E27FC236}">
                <a16:creationId xmlns:a16="http://schemas.microsoft.com/office/drawing/2014/main" id="{05BE64A9-5F0F-4917-A4E3-E1878FCADFA7}"/>
              </a:ext>
            </a:extLst>
          </p:cNvPr>
          <p:cNvSpPr>
            <a:spLocks noGrp="1"/>
          </p:cNvSpPr>
          <p:nvPr>
            <p:ph idx="1"/>
          </p:nvPr>
        </p:nvSpPr>
        <p:spPr>
          <a:xfrm>
            <a:off x="2152651" y="1825626"/>
            <a:ext cx="8393113" cy="5032375"/>
          </a:xfrm>
        </p:spPr>
        <p:txBody>
          <a:bodyPr>
            <a:normAutofit fontScale="92500"/>
          </a:bodyPr>
          <a:lstStyle/>
          <a:p>
            <a:pPr marL="514350" indent="-514350">
              <a:buFont typeface="+mj-lt"/>
              <a:buAutoNum type="arabicPeriod"/>
              <a:defRPr/>
            </a:pPr>
            <a:r>
              <a:rPr lang="en-US"/>
              <a:t>Course Categories</a:t>
            </a:r>
          </a:p>
          <a:p>
            <a:pPr lvl="1">
              <a:defRPr/>
            </a:pPr>
            <a:r>
              <a:rPr lang="en-US"/>
              <a:t>Do we keep our existing categories and align new regs to us?</a:t>
            </a:r>
          </a:p>
          <a:p>
            <a:pPr lvl="1">
              <a:defRPr/>
            </a:pPr>
            <a:r>
              <a:rPr lang="en-US"/>
              <a:t>Do we transition our categories and utilize Title 5 Categories?</a:t>
            </a:r>
          </a:p>
          <a:p>
            <a:pPr lvl="2">
              <a:defRPr/>
            </a:pPr>
            <a:r>
              <a:rPr lang="en-US"/>
              <a:t>Impact on Colleague, Meta, Degree Audit, Portability for Students, etc. </a:t>
            </a:r>
          </a:p>
          <a:p>
            <a:pPr marL="514350" indent="-514350">
              <a:buFont typeface="+mj-lt"/>
              <a:buAutoNum type="arabicPeriod"/>
              <a:defRPr/>
            </a:pPr>
            <a:r>
              <a:rPr lang="en-US"/>
              <a:t>Unit Requirements</a:t>
            </a:r>
          </a:p>
          <a:p>
            <a:pPr lvl="1">
              <a:defRPr/>
            </a:pPr>
            <a:r>
              <a:rPr lang="en-US"/>
              <a:t>Do we increase to 30 Units </a:t>
            </a:r>
            <a:r>
              <a:rPr lang="en-US" sz="2000"/>
              <a:t>(keep existing 27 + Ethnic Studies)?</a:t>
            </a:r>
            <a:endParaRPr lang="en-US"/>
          </a:p>
          <a:p>
            <a:pPr lvl="1">
              <a:defRPr/>
            </a:pPr>
            <a:r>
              <a:rPr lang="en-US"/>
              <a:t>Do we maintain 27 units and eliminate a requirement to account for Ethnic Studies ? If so what is eliminated?</a:t>
            </a:r>
          </a:p>
          <a:p>
            <a:pPr lvl="1">
              <a:defRPr/>
            </a:pPr>
            <a:r>
              <a:rPr lang="en-US"/>
              <a:t>Do we decrease our requirements to minimum of 21 units?</a:t>
            </a:r>
          </a:p>
          <a:p>
            <a:pPr marL="514350" indent="-514350">
              <a:buFont typeface="+mj-lt"/>
              <a:buAutoNum type="arabicPeriod"/>
              <a:defRPr/>
            </a:pPr>
            <a:r>
              <a:rPr lang="en-US"/>
              <a:t>Plan D</a:t>
            </a:r>
          </a:p>
          <a:p>
            <a:pPr lvl="1">
              <a:defRPr/>
            </a:pPr>
            <a:r>
              <a:rPr lang="en-US"/>
              <a:t>If we maintain 27 units or increase to 30 units – do we create a Plan D Gen Ed Option (e.g. 21 units) for high unit degrees (e.g. Nursing)?</a:t>
            </a:r>
          </a:p>
        </p:txBody>
      </p:sp>
      <p:sp>
        <p:nvSpPr>
          <p:cNvPr id="15364" name="Slide Number Placeholder 4">
            <a:extLst>
              <a:ext uri="{FF2B5EF4-FFF2-40B4-BE49-F238E27FC236}">
                <a16:creationId xmlns:a16="http://schemas.microsoft.com/office/drawing/2014/main" id="{DADB7524-D752-42C4-9E8B-1CC6204D411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defRPr/>
            </a:pPr>
            <a:fld id="{43919DFE-A6FA-4854-ABB5-8E32D1C2E2FE}" type="slidenum">
              <a:rPr lang="en-US" altLang="en-US" sz="1200">
                <a:solidFill>
                  <a:srgbClr val="898989"/>
                </a:solidFill>
              </a:rPr>
              <a:pPr fontAlgn="base">
                <a:lnSpc>
                  <a:spcPct val="100000"/>
                </a:lnSpc>
                <a:spcBef>
                  <a:spcPct val="0"/>
                </a:spcBef>
                <a:spcAft>
                  <a:spcPct val="0"/>
                </a:spcAft>
                <a:buNone/>
                <a:defRPr/>
              </a:pPr>
              <a:t>43</a:t>
            </a:fld>
            <a:endParaRPr lang="en-US" altLang="en-US" sz="1200">
              <a:solidFill>
                <a:srgbClr val="898989"/>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1">
            <a:extLst>
              <a:ext uri="{FF2B5EF4-FFF2-40B4-BE49-F238E27FC236}">
                <a16:creationId xmlns:a16="http://schemas.microsoft.com/office/drawing/2014/main" id="{3998FF29-A5A4-4D3F-B7FF-94713415624E}"/>
              </a:ext>
            </a:extLst>
          </p:cNvPr>
          <p:cNvSpPr>
            <a:spLocks noGrp="1"/>
          </p:cNvSpPr>
          <p:nvPr>
            <p:ph idx="1"/>
          </p:nvPr>
        </p:nvSpPr>
        <p:spPr>
          <a:xfrm>
            <a:off x="2152651" y="1825626"/>
            <a:ext cx="8393113" cy="5032375"/>
          </a:xfrm>
        </p:spPr>
        <p:txBody>
          <a:bodyPr/>
          <a:lstStyle/>
          <a:p>
            <a:pPr marL="514350" indent="-514350">
              <a:buFont typeface="Calibri Light" panose="020F0302020204030204" pitchFamily="34" charset="0"/>
              <a:buAutoNum type="arabicPeriod" startAt="4"/>
            </a:pPr>
            <a:r>
              <a:rPr lang="en-US" altLang="en-US"/>
              <a:t>Course Requirements</a:t>
            </a:r>
          </a:p>
          <a:p>
            <a:pPr lvl="1"/>
            <a:r>
              <a:rPr lang="en-US" altLang="en-US"/>
              <a:t>How can we realign courses currently offered as Gen Ed into the required categories?</a:t>
            </a:r>
          </a:p>
          <a:p>
            <a:pPr lvl="1"/>
            <a:r>
              <a:rPr lang="en-US" altLang="en-US"/>
              <a:t>Which courses are maintained &amp; which courses are deleted?</a:t>
            </a:r>
          </a:p>
          <a:p>
            <a:pPr lvl="1"/>
            <a:r>
              <a:rPr lang="en-US" altLang="en-US"/>
              <a:t>If we maintain current SAC Categories (not in Title 5), what will the criteria for course approval be to include courses in these categories?</a:t>
            </a:r>
          </a:p>
          <a:p>
            <a:pPr marL="514350" indent="-514350">
              <a:buFont typeface="Calibri Light" panose="020F0302020204030204" pitchFamily="34" charset="0"/>
              <a:buAutoNum type="arabicPeriod" startAt="4"/>
            </a:pPr>
            <a:r>
              <a:rPr lang="en-US" altLang="en-US"/>
              <a:t>Timeline</a:t>
            </a:r>
          </a:p>
          <a:p>
            <a:pPr lvl="1"/>
            <a:r>
              <a:rPr lang="en-US" altLang="en-US"/>
              <a:t>Do we implement for 2024-25 catalog ?</a:t>
            </a:r>
          </a:p>
          <a:p>
            <a:pPr lvl="1"/>
            <a:r>
              <a:rPr lang="en-US" altLang="en-US"/>
              <a:t>Do we implement for 2025-26 catalog?</a:t>
            </a:r>
          </a:p>
        </p:txBody>
      </p:sp>
      <p:sp>
        <p:nvSpPr>
          <p:cNvPr id="17412" name="Slide Number Placeholder 4">
            <a:extLst>
              <a:ext uri="{FF2B5EF4-FFF2-40B4-BE49-F238E27FC236}">
                <a16:creationId xmlns:a16="http://schemas.microsoft.com/office/drawing/2014/main" id="{DBCB24E3-3978-47BF-9786-1746AF1725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defRPr/>
            </a:pPr>
            <a:fld id="{AA7C862C-1EA5-409D-A923-84DDE437FF7D}" type="slidenum">
              <a:rPr lang="en-US" altLang="en-US" sz="1200">
                <a:solidFill>
                  <a:srgbClr val="898989"/>
                </a:solidFill>
              </a:rPr>
              <a:pPr fontAlgn="base">
                <a:lnSpc>
                  <a:spcPct val="100000"/>
                </a:lnSpc>
                <a:spcBef>
                  <a:spcPct val="0"/>
                </a:spcBef>
                <a:spcAft>
                  <a:spcPct val="0"/>
                </a:spcAft>
                <a:buNone/>
                <a:defRPr/>
              </a:pPr>
              <a:t>44</a:t>
            </a:fld>
            <a:endParaRPr lang="en-US" altLang="en-US" sz="1200">
              <a:solidFill>
                <a:srgbClr val="898989"/>
              </a:solidFill>
            </a:endParaRPr>
          </a:p>
        </p:txBody>
      </p:sp>
      <p:sp>
        <p:nvSpPr>
          <p:cNvPr id="7" name="Title 1">
            <a:extLst>
              <a:ext uri="{FF2B5EF4-FFF2-40B4-BE49-F238E27FC236}">
                <a16:creationId xmlns:a16="http://schemas.microsoft.com/office/drawing/2014/main" id="{08F34C20-F896-452D-A464-A6CEBDBE9923}"/>
              </a:ext>
            </a:extLst>
          </p:cNvPr>
          <p:cNvSpPr>
            <a:spLocks noGrp="1"/>
          </p:cNvSpPr>
          <p:nvPr>
            <p:ph type="title"/>
          </p:nvPr>
        </p:nvSpPr>
        <p:spPr>
          <a:xfrm>
            <a:off x="4414685" y="136525"/>
            <a:ext cx="6253315" cy="1125538"/>
          </a:xfrm>
        </p:spPr>
        <p:txBody>
          <a:bodyPr/>
          <a:lstStyle/>
          <a:p>
            <a:pPr eaLnBrk="1" hangingPunct="1"/>
            <a:r>
              <a:rPr lang="en-US" altLang="en-US" sz="4800" b="1">
                <a:solidFill>
                  <a:srgbClr val="C00000"/>
                </a:solidFill>
                <a:latin typeface="Bodoni MT Black" panose="02070A03080606020203" pitchFamily="18" charset="0"/>
                <a:cs typeface="Arial" panose="020B0604020202020204" pitchFamily="34" charset="0"/>
              </a:rPr>
              <a:t>Questions to Answer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B93C379-069D-4AB2-B982-B61720B0CC37}"/>
              </a:ext>
            </a:extLst>
          </p:cNvPr>
          <p:cNvSpPr txBox="1">
            <a:spLocks/>
          </p:cNvSpPr>
          <p:nvPr/>
        </p:nvSpPr>
        <p:spPr>
          <a:xfrm>
            <a:off x="1700981" y="1888921"/>
            <a:ext cx="8790039" cy="483255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688975" lvl="1" indent="-346075" algn="l">
              <a:lnSpc>
                <a:spcPct val="120000"/>
              </a:lnSpc>
              <a:spcBef>
                <a:spcPts val="0"/>
              </a:spcBef>
              <a:buClr>
                <a:srgbClr val="C00000"/>
              </a:buClr>
              <a:buSzPct val="120000"/>
              <a:buFont typeface="Arial" panose="020B0604020202020204" pitchFamily="34" charset="0"/>
              <a:buChar char="•"/>
            </a:pPr>
            <a:r>
              <a:rPr lang="en-US" altLang="en-US" sz="2000">
                <a:solidFill>
                  <a:prstClr val="black"/>
                </a:solidFill>
                <a:latin typeface="Calibri"/>
              </a:rPr>
              <a:t>Goals: </a:t>
            </a:r>
          </a:p>
          <a:p>
            <a:pPr marL="1031875" lvl="2" indent="-346075" algn="l">
              <a:lnSpc>
                <a:spcPct val="120000"/>
              </a:lnSpc>
              <a:spcBef>
                <a:spcPts val="0"/>
              </a:spcBef>
              <a:buClr>
                <a:srgbClr val="C00000"/>
              </a:buClr>
              <a:buSzPct val="120000"/>
              <a:buFont typeface="Arial" panose="020B0604020202020204" pitchFamily="34" charset="0"/>
              <a:buChar char="•"/>
            </a:pPr>
            <a:r>
              <a:rPr lang="en-US" altLang="en-US" sz="1850">
                <a:solidFill>
                  <a:prstClr val="black"/>
                </a:solidFill>
                <a:latin typeface="Calibri"/>
              </a:rPr>
              <a:t>Timeline Decision by February 29</a:t>
            </a:r>
            <a:r>
              <a:rPr lang="en-US" altLang="en-US" sz="1850" baseline="30000">
                <a:solidFill>
                  <a:prstClr val="black"/>
                </a:solidFill>
                <a:latin typeface="Calibri"/>
              </a:rPr>
              <a:t>th</a:t>
            </a:r>
            <a:r>
              <a:rPr lang="en-US" altLang="en-US" sz="1850">
                <a:solidFill>
                  <a:prstClr val="black"/>
                </a:solidFill>
                <a:latin typeface="Calibri"/>
              </a:rPr>
              <a:t> Meeting</a:t>
            </a:r>
          </a:p>
          <a:p>
            <a:pPr marL="1031875" lvl="2" indent="-346075" algn="l">
              <a:lnSpc>
                <a:spcPct val="120000"/>
              </a:lnSpc>
              <a:spcBef>
                <a:spcPts val="0"/>
              </a:spcBef>
              <a:buClr>
                <a:srgbClr val="C00000"/>
              </a:buClr>
              <a:buSzPct val="120000"/>
              <a:buFont typeface="Arial" panose="020B0604020202020204" pitchFamily="34" charset="0"/>
              <a:buChar char="•"/>
            </a:pPr>
            <a:r>
              <a:rPr lang="en-US" altLang="en-US" sz="1850">
                <a:solidFill>
                  <a:prstClr val="black"/>
                </a:solidFill>
                <a:latin typeface="Calibri"/>
              </a:rPr>
              <a:t>Presentation to CIC on March 11</a:t>
            </a:r>
          </a:p>
          <a:p>
            <a:pPr marL="1031875" lvl="2" indent="-346075" algn="l">
              <a:lnSpc>
                <a:spcPct val="120000"/>
              </a:lnSpc>
              <a:spcBef>
                <a:spcPts val="0"/>
              </a:spcBef>
              <a:buClr>
                <a:srgbClr val="C00000"/>
              </a:buClr>
              <a:buSzPct val="120000"/>
              <a:buFont typeface="Arial" panose="020B0604020202020204" pitchFamily="34" charset="0"/>
              <a:buChar char="•"/>
            </a:pPr>
            <a:r>
              <a:rPr lang="en-US" altLang="en-US" sz="1850">
                <a:solidFill>
                  <a:prstClr val="black"/>
                </a:solidFill>
                <a:latin typeface="Calibri"/>
              </a:rPr>
              <a:t>Initiate SAC work to meeting agreed upon timeline</a:t>
            </a:r>
          </a:p>
          <a:p>
            <a:pPr marL="1031875" lvl="2" indent="-346075" algn="l">
              <a:lnSpc>
                <a:spcPct val="120000"/>
              </a:lnSpc>
              <a:spcBef>
                <a:spcPts val="0"/>
              </a:spcBef>
              <a:buClr>
                <a:srgbClr val="C00000"/>
              </a:buClr>
              <a:buSzPct val="120000"/>
              <a:buFont typeface="Arial" panose="020B0604020202020204" pitchFamily="34" charset="0"/>
              <a:buChar char="•"/>
            </a:pPr>
            <a:r>
              <a:rPr lang="en-US" altLang="en-US" sz="1850">
                <a:solidFill>
                  <a:prstClr val="black"/>
                </a:solidFill>
                <a:latin typeface="Calibri"/>
              </a:rPr>
              <a:t>Begin dialogue with SCC</a:t>
            </a:r>
          </a:p>
          <a:p>
            <a:pPr marL="688975" lvl="1" indent="-346075" algn="l">
              <a:lnSpc>
                <a:spcPct val="120000"/>
              </a:lnSpc>
              <a:spcBef>
                <a:spcPts val="0"/>
              </a:spcBef>
              <a:buClr>
                <a:srgbClr val="C00000"/>
              </a:buClr>
              <a:buSzPct val="120000"/>
              <a:buFont typeface="Arial" panose="020B0604020202020204" pitchFamily="34" charset="0"/>
              <a:buChar char="•"/>
            </a:pPr>
            <a:r>
              <a:rPr lang="en-US" altLang="en-US" sz="2000">
                <a:solidFill>
                  <a:prstClr val="black"/>
                </a:solidFill>
                <a:latin typeface="Calibri"/>
              </a:rPr>
              <a:t>Need:</a:t>
            </a:r>
          </a:p>
          <a:p>
            <a:pPr marL="1031875" lvl="2" indent="-346075" algn="l">
              <a:lnSpc>
                <a:spcPct val="120000"/>
              </a:lnSpc>
              <a:spcBef>
                <a:spcPts val="0"/>
              </a:spcBef>
              <a:buClr>
                <a:srgbClr val="C00000"/>
              </a:buClr>
              <a:buSzPct val="120000"/>
              <a:buFont typeface="Arial" panose="020B0604020202020204" pitchFamily="34" charset="0"/>
              <a:buChar char="•"/>
            </a:pPr>
            <a:r>
              <a:rPr lang="en-US" altLang="en-US" sz="1850">
                <a:solidFill>
                  <a:prstClr val="black"/>
                </a:solidFill>
                <a:latin typeface="Calibri"/>
              </a:rPr>
              <a:t>Department Chairs – </a:t>
            </a:r>
          </a:p>
          <a:p>
            <a:pPr marL="1374775" lvl="3" indent="-346075" algn="l">
              <a:lnSpc>
                <a:spcPct val="120000"/>
              </a:lnSpc>
              <a:spcBef>
                <a:spcPts val="0"/>
              </a:spcBef>
              <a:buClr>
                <a:srgbClr val="C00000"/>
              </a:buClr>
              <a:buSzPct val="120000"/>
              <a:buFont typeface="Arial" panose="020B0604020202020204" pitchFamily="34" charset="0"/>
              <a:buChar char="•"/>
            </a:pPr>
            <a:r>
              <a:rPr lang="en-US" altLang="en-US" sz="1700">
                <a:solidFill>
                  <a:prstClr val="black"/>
                </a:solidFill>
                <a:latin typeface="Calibri"/>
              </a:rPr>
              <a:t>Include this topic in your Dept. Meetings TOMORROW</a:t>
            </a:r>
          </a:p>
          <a:p>
            <a:pPr marL="1374775" lvl="3" indent="-346075" algn="l">
              <a:lnSpc>
                <a:spcPct val="120000"/>
              </a:lnSpc>
              <a:spcBef>
                <a:spcPts val="0"/>
              </a:spcBef>
              <a:buClr>
                <a:srgbClr val="C00000"/>
              </a:buClr>
              <a:buSzPct val="120000"/>
              <a:buFont typeface="Arial" panose="020B0604020202020204" pitchFamily="34" charset="0"/>
              <a:buChar char="•"/>
            </a:pPr>
            <a:r>
              <a:rPr lang="en-US" altLang="en-US" sz="1700">
                <a:solidFill>
                  <a:prstClr val="black"/>
                </a:solidFill>
                <a:latin typeface="Calibri"/>
              </a:rPr>
              <a:t>Make time and space to discuss the timeline &amp; other questions in your department</a:t>
            </a:r>
          </a:p>
          <a:p>
            <a:pPr marL="1031875" lvl="2" indent="-346075" algn="l">
              <a:lnSpc>
                <a:spcPct val="120000"/>
              </a:lnSpc>
              <a:spcBef>
                <a:spcPts val="0"/>
              </a:spcBef>
              <a:buClr>
                <a:srgbClr val="C00000"/>
              </a:buClr>
              <a:buSzPct val="120000"/>
              <a:buFont typeface="Arial" panose="020B0604020202020204" pitchFamily="34" charset="0"/>
              <a:buChar char="•"/>
            </a:pPr>
            <a:r>
              <a:rPr lang="en-US" altLang="en-US" sz="1850">
                <a:solidFill>
                  <a:prstClr val="black"/>
                </a:solidFill>
                <a:latin typeface="Calibri"/>
              </a:rPr>
              <a:t>Identify a faculty Representative from each department with Classes in Plan A to report to the workgroup</a:t>
            </a:r>
          </a:p>
          <a:p>
            <a:pPr marL="1031875" lvl="2" indent="-346075" algn="l">
              <a:lnSpc>
                <a:spcPct val="120000"/>
              </a:lnSpc>
              <a:spcBef>
                <a:spcPts val="0"/>
              </a:spcBef>
              <a:buClr>
                <a:srgbClr val="C00000"/>
              </a:buClr>
              <a:buSzPct val="120000"/>
              <a:buFont typeface="Arial" panose="020B0604020202020204" pitchFamily="34" charset="0"/>
              <a:buChar char="•"/>
            </a:pPr>
            <a:endParaRPr lang="en-US" altLang="en-US" sz="1850">
              <a:solidFill>
                <a:prstClr val="black"/>
              </a:solidFill>
              <a:latin typeface="Calibri"/>
            </a:endParaRPr>
          </a:p>
          <a:p>
            <a:pPr marL="688975" lvl="1" indent="-346075" algn="l">
              <a:lnSpc>
                <a:spcPct val="120000"/>
              </a:lnSpc>
              <a:spcBef>
                <a:spcPts val="0"/>
              </a:spcBef>
              <a:buClr>
                <a:srgbClr val="C00000"/>
              </a:buClr>
              <a:buSzPct val="120000"/>
              <a:buFont typeface="Arial" panose="020B0604020202020204" pitchFamily="34" charset="0"/>
              <a:buChar char="•"/>
            </a:pPr>
            <a:endParaRPr lang="en-US" altLang="en-US" sz="2000">
              <a:solidFill>
                <a:prstClr val="black"/>
              </a:solidFill>
              <a:latin typeface="Calibri"/>
            </a:endParaRPr>
          </a:p>
          <a:p>
            <a:pPr marL="800100" lvl="1" indent="-457200" algn="l">
              <a:lnSpc>
                <a:spcPct val="120000"/>
              </a:lnSpc>
              <a:spcBef>
                <a:spcPts val="0"/>
              </a:spcBef>
              <a:buFont typeface="+mj-lt"/>
              <a:buAutoNum type="arabicPeriod"/>
            </a:pPr>
            <a:endParaRPr lang="en-US" altLang="en-US" sz="1850">
              <a:solidFill>
                <a:prstClr val="black"/>
              </a:solidFill>
              <a:latin typeface="Calibri"/>
            </a:endParaRPr>
          </a:p>
        </p:txBody>
      </p:sp>
      <p:sp>
        <p:nvSpPr>
          <p:cNvPr id="5" name="Title 1">
            <a:extLst>
              <a:ext uri="{FF2B5EF4-FFF2-40B4-BE49-F238E27FC236}">
                <a16:creationId xmlns:a16="http://schemas.microsoft.com/office/drawing/2014/main" id="{678C6862-59C8-4637-A333-E6CEF06FFDB1}"/>
              </a:ext>
            </a:extLst>
          </p:cNvPr>
          <p:cNvSpPr txBox="1">
            <a:spLocks/>
          </p:cNvSpPr>
          <p:nvPr/>
        </p:nvSpPr>
        <p:spPr bwMode="auto">
          <a:xfrm>
            <a:off x="4843464" y="136526"/>
            <a:ext cx="553243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2500" lnSpcReduction="10000"/>
          </a:bodyPr>
          <a:lstStyle>
            <a:lvl1pPr algn="ctr" rtl="0" eaLnBrk="0" fontAlgn="base" hangingPunct="0">
              <a:lnSpc>
                <a:spcPct val="90000"/>
              </a:lnSpc>
              <a:spcBef>
                <a:spcPct val="0"/>
              </a:spcBef>
              <a:spcAft>
                <a:spcPct val="0"/>
              </a:spcAft>
              <a:defRPr sz="4800" kern="1200">
                <a:solidFill>
                  <a:schemeClr val="bg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5000" b="1">
                <a:solidFill>
                  <a:srgbClr val="C00000"/>
                </a:solidFill>
                <a:latin typeface="Bodoni MT Black" panose="02070A03080606020203" pitchFamily="18" charset="0"/>
                <a:cs typeface="Arial" panose="020B0604020202020204" pitchFamily="34" charset="0"/>
              </a:rPr>
              <a:t>Gen Ed Plan A</a:t>
            </a:r>
            <a:br>
              <a:rPr lang="en-US" altLang="en-US" sz="5000" b="1">
                <a:solidFill>
                  <a:srgbClr val="C00000"/>
                </a:solidFill>
                <a:latin typeface="Bodoni MT Black" panose="02070A03080606020203" pitchFamily="18" charset="0"/>
                <a:cs typeface="Arial" panose="020B0604020202020204" pitchFamily="34" charset="0"/>
              </a:rPr>
            </a:br>
            <a:r>
              <a:rPr lang="en-US" altLang="en-US" sz="5000" b="1">
                <a:solidFill>
                  <a:srgbClr val="C00000"/>
                </a:solidFill>
                <a:latin typeface="Bodoni MT Black" panose="02070A03080606020203" pitchFamily="18" charset="0"/>
                <a:cs typeface="Arial" panose="020B0604020202020204" pitchFamily="34" charset="0"/>
              </a:rPr>
              <a:t>Update</a:t>
            </a:r>
          </a:p>
        </p:txBody>
      </p:sp>
    </p:spTree>
    <p:extLst>
      <p:ext uri="{BB962C8B-B14F-4D97-AF65-F5344CB8AC3E}">
        <p14:creationId xmlns:p14="http://schemas.microsoft.com/office/powerpoint/2010/main" val="2127205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41FA0-AD5E-84EB-5DDD-41EF9D9D1D1D}"/>
              </a:ext>
            </a:extLst>
          </p:cNvPr>
          <p:cNvSpPr>
            <a:spLocks noGrp="1"/>
          </p:cNvSpPr>
          <p:nvPr>
            <p:ph type="title"/>
          </p:nvPr>
        </p:nvSpPr>
        <p:spPr>
          <a:xfrm>
            <a:off x="1136397" y="649504"/>
            <a:ext cx="5323715" cy="1642970"/>
          </a:xfrm>
        </p:spPr>
        <p:txBody>
          <a:bodyPr vert="horz" lIns="91440" tIns="45720" rIns="91440" bIns="45720" rtlCol="0" anchor="b">
            <a:normAutofit/>
          </a:bodyPr>
          <a:lstStyle/>
          <a:p>
            <a:r>
              <a:rPr lang="en-US" sz="4000" kern="1200">
                <a:solidFill>
                  <a:schemeClr val="tx1"/>
                </a:solidFill>
                <a:latin typeface="+mj-lt"/>
                <a:ea typeface="+mj-ea"/>
                <a:cs typeface="+mj-cs"/>
              </a:rPr>
              <a:t>IdeazBoard</a:t>
            </a:r>
          </a:p>
        </p:txBody>
      </p:sp>
      <p:sp>
        <p:nvSpPr>
          <p:cNvPr id="6" name="TextBox 5">
            <a:extLst>
              <a:ext uri="{FF2B5EF4-FFF2-40B4-BE49-F238E27FC236}">
                <a16:creationId xmlns:a16="http://schemas.microsoft.com/office/drawing/2014/main" id="{7B813702-2023-C68E-05D1-4D8F3E7FD428}"/>
              </a:ext>
            </a:extLst>
          </p:cNvPr>
          <p:cNvSpPr txBox="1"/>
          <p:nvPr/>
        </p:nvSpPr>
        <p:spPr>
          <a:xfrm>
            <a:off x="1144923" y="2405894"/>
            <a:ext cx="5315189" cy="353508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800" b="1"/>
              <a:t>Colleague </a:t>
            </a:r>
            <a:r>
              <a:rPr lang="en-US" sz="2800" b="1" err="1"/>
              <a:t>ShoutOuts</a:t>
            </a:r>
            <a:r>
              <a:rPr lang="en-US" sz="2800" b="1"/>
              <a:t> - Share Some Words of Affirmation</a:t>
            </a:r>
            <a:endParaRPr lang="en-US" sz="2800">
              <a:cs typeface="Calibri"/>
            </a:endParaRPr>
          </a:p>
          <a:p>
            <a:pPr indent="-228600">
              <a:lnSpc>
                <a:spcPct val="90000"/>
              </a:lnSpc>
              <a:spcAft>
                <a:spcPts val="600"/>
              </a:spcAft>
              <a:buFont typeface="Arial" panose="020B0604020202020204" pitchFamily="34" charset="0"/>
              <a:buChar char="•"/>
            </a:pPr>
            <a:r>
              <a:rPr lang="en-US" sz="2800" b="1"/>
              <a:t>Pros and Cons of AI in the Classroom</a:t>
            </a:r>
            <a:endParaRPr lang="en-US" sz="2800" b="1">
              <a:cs typeface="Calibri"/>
            </a:endParaRPr>
          </a:p>
          <a:p>
            <a:pPr indent="-228600">
              <a:lnSpc>
                <a:spcPct val="90000"/>
              </a:lnSpc>
              <a:spcAft>
                <a:spcPts val="600"/>
              </a:spcAft>
              <a:buFont typeface="Arial" panose="020B0604020202020204" pitchFamily="34" charset="0"/>
              <a:buChar char="•"/>
            </a:pPr>
            <a:r>
              <a:rPr lang="en-US" sz="2800" b="1"/>
              <a:t>Open Forum Share Thoughts/Concerns/Issues You'd Like Addressed by Senate</a:t>
            </a:r>
            <a:endParaRPr lang="en-US" sz="2800" b="1">
              <a:cs typeface="Calibri"/>
            </a:endParaRPr>
          </a:p>
          <a:p>
            <a:pPr indent="-228600">
              <a:lnSpc>
                <a:spcPct val="90000"/>
              </a:lnSpc>
              <a:spcAft>
                <a:spcPts val="600"/>
              </a:spcAft>
              <a:buFont typeface="Arial" panose="020B0604020202020204" pitchFamily="34" charset="0"/>
              <a:buChar char="•"/>
            </a:pPr>
            <a:endParaRPr lang="en-US" sz="2000"/>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qr code with a black and white background&#10;&#10;Description automatically generated">
            <a:extLst>
              <a:ext uri="{FF2B5EF4-FFF2-40B4-BE49-F238E27FC236}">
                <a16:creationId xmlns:a16="http://schemas.microsoft.com/office/drawing/2014/main" id="{DFCBF228-FD20-A4B5-3D97-C283C92CDFE1}"/>
              </a:ext>
            </a:extLst>
          </p:cNvPr>
          <p:cNvPicPr>
            <a:picLocks noGrp="1" noChangeAspect="1"/>
          </p:cNvPicPr>
          <p:nvPr>
            <p:ph idx="1"/>
          </p:nvPr>
        </p:nvPicPr>
        <p:blipFill>
          <a:blip r:embed="rId2"/>
          <a:stretch>
            <a:fillRect/>
          </a:stretch>
        </p:blipFill>
        <p:spPr>
          <a:xfrm>
            <a:off x="7075967" y="1359681"/>
            <a:ext cx="4170530" cy="4170530"/>
          </a:xfrm>
          <a:prstGeom prst="rect">
            <a:avLst/>
          </a:prstGeom>
        </p:spPr>
      </p:pic>
      <p:pic>
        <p:nvPicPr>
          <p:cNvPr id="8" name="Picture 7" descr="A black and red logo&#10;&#10;Description automatically generated">
            <a:extLst>
              <a:ext uri="{FF2B5EF4-FFF2-40B4-BE49-F238E27FC236}">
                <a16:creationId xmlns:a16="http://schemas.microsoft.com/office/drawing/2014/main" id="{CC9F8B60-51C9-FB33-61C0-C32755FE8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14" y="268358"/>
            <a:ext cx="7097250" cy="1317912"/>
          </a:xfrm>
          <a:prstGeom prst="rect">
            <a:avLst/>
          </a:prstGeom>
        </p:spPr>
      </p:pic>
    </p:spTree>
    <p:extLst>
      <p:ext uri="{BB962C8B-B14F-4D97-AF65-F5344CB8AC3E}">
        <p14:creationId xmlns:p14="http://schemas.microsoft.com/office/powerpoint/2010/main" val="871058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cs typeface="Arial"/>
              </a:rPr>
              <a:t>Distance Education Report 02/06/24</a:t>
            </a:r>
            <a:endParaRPr lang="en-US"/>
          </a:p>
        </p:txBody>
      </p:sp>
    </p:spTree>
    <p:extLst>
      <p:ext uri="{BB962C8B-B14F-4D97-AF65-F5344CB8AC3E}">
        <p14:creationId xmlns:p14="http://schemas.microsoft.com/office/powerpoint/2010/main" val="109857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9634-AC85-E00D-B274-D00599E6D46C}"/>
              </a:ext>
            </a:extLst>
          </p:cNvPr>
          <p:cNvSpPr>
            <a:spLocks noGrp="1"/>
          </p:cNvSpPr>
          <p:nvPr>
            <p:ph type="title"/>
          </p:nvPr>
        </p:nvSpPr>
        <p:spPr>
          <a:xfrm>
            <a:off x="2611808" y="672862"/>
            <a:ext cx="7958331" cy="1077229"/>
          </a:xfrm>
        </p:spPr>
        <p:txBody>
          <a:bodyPr/>
          <a:lstStyle/>
          <a:p>
            <a:pPr algn="l"/>
            <a:r>
              <a:rPr lang="en-US" b="1">
                <a:cs typeface="Arial"/>
              </a:rPr>
              <a:t>Updates:</a:t>
            </a:r>
          </a:p>
        </p:txBody>
      </p:sp>
      <p:sp>
        <p:nvSpPr>
          <p:cNvPr id="3" name="Content Placeholder 2">
            <a:extLst>
              <a:ext uri="{FF2B5EF4-FFF2-40B4-BE49-F238E27FC236}">
                <a16:creationId xmlns:a16="http://schemas.microsoft.com/office/drawing/2014/main" id="{F3A3AC49-0FF8-56A4-C43A-3F4CB1CFAD77}"/>
              </a:ext>
            </a:extLst>
          </p:cNvPr>
          <p:cNvSpPr>
            <a:spLocks noGrp="1"/>
          </p:cNvSpPr>
          <p:nvPr>
            <p:ph idx="1"/>
          </p:nvPr>
        </p:nvSpPr>
        <p:spPr/>
        <p:txBody>
          <a:bodyPr>
            <a:normAutofit fontScale="92500"/>
          </a:bodyPr>
          <a:lstStyle/>
          <a:p>
            <a:pPr marL="344170" indent="-344170"/>
            <a:r>
              <a:rPr lang="en-US" sz="2400" b="1">
                <a:latin typeface="Calibri"/>
                <a:ea typeface="Calibri"/>
                <a:cs typeface="Calibri"/>
              </a:rPr>
              <a:t>Canvas Impact is active</a:t>
            </a:r>
            <a:endParaRPr lang="en-US" sz="2400">
              <a:latin typeface="Calibri"/>
              <a:ea typeface="Calibri"/>
              <a:cs typeface="Calibri"/>
            </a:endParaRPr>
          </a:p>
          <a:p>
            <a:pPr marL="344170" indent="-344170"/>
            <a:r>
              <a:rPr lang="en-US" sz="2400" b="1" err="1">
                <a:latin typeface="Calibri"/>
                <a:ea typeface="Calibri"/>
                <a:cs typeface="Calibri"/>
              </a:rPr>
              <a:t>PopeTech</a:t>
            </a:r>
            <a:r>
              <a:rPr lang="en-US" sz="2400" b="1">
                <a:latin typeface="Calibri"/>
                <a:ea typeface="Calibri"/>
                <a:cs typeface="Calibri"/>
              </a:rPr>
              <a:t> Accessibility Dashboard available</a:t>
            </a:r>
            <a:endParaRPr lang="en-US" sz="2400">
              <a:latin typeface="Calibri"/>
              <a:ea typeface="Calibri"/>
              <a:cs typeface="Calibri"/>
            </a:endParaRPr>
          </a:p>
          <a:p>
            <a:pPr marL="344170" indent="-344170"/>
            <a:r>
              <a:rPr lang="en-US" sz="2400" b="1">
                <a:latin typeface="Calibri"/>
                <a:ea typeface="Calibri"/>
                <a:cs typeface="Calibri"/>
              </a:rPr>
              <a:t>Update from CVC:</a:t>
            </a:r>
            <a:endParaRPr lang="en-US" sz="2400">
              <a:latin typeface="Calibri"/>
              <a:ea typeface="Calibri"/>
              <a:cs typeface="Calibri"/>
            </a:endParaRPr>
          </a:p>
          <a:p>
            <a:pPr marL="795020" lvl="1" indent="-337820"/>
            <a:r>
              <a:rPr lang="en-US" sz="2200" b="1">
                <a:latin typeface="Calibri"/>
                <a:ea typeface="Calibri"/>
                <a:cs typeface="Calibri"/>
              </a:rPr>
              <a:t>106 Quality Reviewed Courses </a:t>
            </a:r>
            <a:endParaRPr lang="en-US" sz="2200">
              <a:latin typeface="Calibri"/>
              <a:ea typeface="Calibri"/>
              <a:cs typeface="Calibri"/>
            </a:endParaRPr>
          </a:p>
          <a:p>
            <a:pPr marL="795020" lvl="1" indent="-337820"/>
            <a:r>
              <a:rPr lang="en-US" sz="2200" b="1">
                <a:solidFill>
                  <a:srgbClr val="FFFFFF"/>
                </a:solidFill>
                <a:latin typeface="Calibri"/>
                <a:ea typeface="Calibri"/>
                <a:cs typeface="Calibri"/>
              </a:rPr>
              <a:t>RSCCD most enrollments of any district</a:t>
            </a:r>
          </a:p>
          <a:p>
            <a:pPr marL="795020" lvl="1" indent="-337820"/>
            <a:r>
              <a:rPr lang="en-US" sz="2200" b="1">
                <a:solidFill>
                  <a:srgbClr val="FFFFFF"/>
                </a:solidFill>
                <a:latin typeface="Calibri"/>
                <a:ea typeface="Calibri"/>
                <a:cs typeface="Calibri"/>
              </a:rPr>
              <a:t>Nominated for recognition/award at the CISOA Conference</a:t>
            </a:r>
          </a:p>
          <a:p>
            <a:pPr marL="344170" indent="-344170"/>
            <a:r>
              <a:rPr lang="en-US" sz="2400" b="1">
                <a:solidFill>
                  <a:srgbClr val="FFFFFF"/>
                </a:solidFill>
                <a:latin typeface="Calibri"/>
                <a:ea typeface="Calibri"/>
                <a:cs typeface="Calibri"/>
              </a:rPr>
              <a:t>Updated and enhanced Canvas Faculty Training </a:t>
            </a:r>
          </a:p>
          <a:p>
            <a:pPr marL="457200" lvl="1" indent="0">
              <a:buNone/>
            </a:pPr>
            <a:endParaRPr lang="en-US" sz="1100" b="1">
              <a:solidFill>
                <a:srgbClr val="000000"/>
              </a:solidFill>
              <a:latin typeface="Calibri"/>
              <a:ea typeface="Calibri"/>
              <a:cs typeface="Calibri"/>
            </a:endParaRPr>
          </a:p>
          <a:p>
            <a:pPr marL="344170" indent="-344170"/>
            <a:endParaRPr lang="en-US">
              <a:solidFill>
                <a:srgbClr val="FFFFFF"/>
              </a:solidFill>
              <a:latin typeface="Arial" panose="020B0604020202020204"/>
              <a:ea typeface="Calibri"/>
              <a:cs typeface="Arial"/>
            </a:endParaRPr>
          </a:p>
        </p:txBody>
      </p:sp>
    </p:spTree>
    <p:extLst>
      <p:ext uri="{BB962C8B-B14F-4D97-AF65-F5344CB8AC3E}">
        <p14:creationId xmlns:p14="http://schemas.microsoft.com/office/powerpoint/2010/main" val="1198941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3E47-1ACD-D47E-CEF7-6D900E7FF6FE}"/>
              </a:ext>
            </a:extLst>
          </p:cNvPr>
          <p:cNvSpPr>
            <a:spLocks noGrp="1"/>
          </p:cNvSpPr>
          <p:nvPr>
            <p:ph type="title"/>
          </p:nvPr>
        </p:nvSpPr>
        <p:spPr/>
        <p:txBody>
          <a:bodyPr/>
          <a:lstStyle/>
          <a:p>
            <a:pPr algn="l"/>
            <a:r>
              <a:rPr lang="en-US">
                <a:cs typeface="Arial"/>
              </a:rPr>
              <a:t>Canvas Impact</a:t>
            </a:r>
          </a:p>
        </p:txBody>
      </p:sp>
      <p:pic>
        <p:nvPicPr>
          <p:cNvPr id="4" name="Content Placeholder 3" descr="A screenshot of a computer&#10;&#10;Description automatically generated">
            <a:extLst>
              <a:ext uri="{FF2B5EF4-FFF2-40B4-BE49-F238E27FC236}">
                <a16:creationId xmlns:a16="http://schemas.microsoft.com/office/drawing/2014/main" id="{43AC3EE1-7E2F-F9C3-FE23-44FAD9BEFD72}"/>
              </a:ext>
            </a:extLst>
          </p:cNvPr>
          <p:cNvPicPr>
            <a:picLocks noGrp="1" noChangeAspect="1"/>
          </p:cNvPicPr>
          <p:nvPr>
            <p:ph idx="1"/>
          </p:nvPr>
        </p:nvPicPr>
        <p:blipFill>
          <a:blip r:embed="rId2"/>
          <a:stretch>
            <a:fillRect/>
          </a:stretch>
        </p:blipFill>
        <p:spPr>
          <a:xfrm>
            <a:off x="6239167" y="174663"/>
            <a:ext cx="4872047" cy="6679380"/>
          </a:xfrm>
        </p:spPr>
      </p:pic>
      <p:pic>
        <p:nvPicPr>
          <p:cNvPr id="7" name="Picture 6" descr="A close-up of a white background&#10;&#10;Description automatically generated">
            <a:extLst>
              <a:ext uri="{FF2B5EF4-FFF2-40B4-BE49-F238E27FC236}">
                <a16:creationId xmlns:a16="http://schemas.microsoft.com/office/drawing/2014/main" id="{C71EEBFD-BB8A-302D-BCF6-54CBF24AEFB1}"/>
              </a:ext>
            </a:extLst>
          </p:cNvPr>
          <p:cNvPicPr>
            <a:picLocks noChangeAspect="1"/>
          </p:cNvPicPr>
          <p:nvPr/>
        </p:nvPicPr>
        <p:blipFill>
          <a:blip r:embed="rId3"/>
          <a:stretch>
            <a:fillRect/>
          </a:stretch>
        </p:blipFill>
        <p:spPr>
          <a:xfrm>
            <a:off x="1237225" y="1666860"/>
            <a:ext cx="4858775" cy="1647956"/>
          </a:xfrm>
          <a:prstGeom prst="rect">
            <a:avLst/>
          </a:prstGeom>
        </p:spPr>
      </p:pic>
      <p:pic>
        <p:nvPicPr>
          <p:cNvPr id="8" name="Picture 7" descr="A blue circle with a question mark in it&#10;&#10;Description automatically generated">
            <a:extLst>
              <a:ext uri="{FF2B5EF4-FFF2-40B4-BE49-F238E27FC236}">
                <a16:creationId xmlns:a16="http://schemas.microsoft.com/office/drawing/2014/main" id="{DEA8284D-F9CA-6517-DF8A-197E50495988}"/>
              </a:ext>
            </a:extLst>
          </p:cNvPr>
          <p:cNvPicPr>
            <a:picLocks noChangeAspect="1"/>
          </p:cNvPicPr>
          <p:nvPr/>
        </p:nvPicPr>
        <p:blipFill>
          <a:blip r:embed="rId4"/>
          <a:stretch>
            <a:fillRect/>
          </a:stretch>
        </p:blipFill>
        <p:spPr>
          <a:xfrm>
            <a:off x="2664952" y="4692329"/>
            <a:ext cx="1314450" cy="1123950"/>
          </a:xfrm>
          <a:prstGeom prst="rect">
            <a:avLst/>
          </a:prstGeom>
        </p:spPr>
      </p:pic>
      <p:pic>
        <p:nvPicPr>
          <p:cNvPr id="10" name="Graphic 9" descr="Arrow: Slight curve with solid fill">
            <a:extLst>
              <a:ext uri="{FF2B5EF4-FFF2-40B4-BE49-F238E27FC236}">
                <a16:creationId xmlns:a16="http://schemas.microsoft.com/office/drawing/2014/main" id="{3A9EDE1C-70E5-803D-3A08-7027F894BC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
            <a:off x="4329229" y="4120257"/>
            <a:ext cx="2426108" cy="2444544"/>
          </a:xfrm>
          <a:prstGeom prst="rect">
            <a:avLst/>
          </a:prstGeom>
        </p:spPr>
      </p:pic>
      <p:pic>
        <p:nvPicPr>
          <p:cNvPr id="11" name="Graphic 10" descr="Arrow: Counter-clockwise curve with solid fill">
            <a:extLst>
              <a:ext uri="{FF2B5EF4-FFF2-40B4-BE49-F238E27FC236}">
                <a16:creationId xmlns:a16="http://schemas.microsoft.com/office/drawing/2014/main" id="{0D74B141-C734-011B-04D6-076679ED3E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200000">
            <a:off x="1486387" y="3644208"/>
            <a:ext cx="1836173" cy="1830028"/>
          </a:xfrm>
          <a:prstGeom prst="rect">
            <a:avLst/>
          </a:prstGeom>
        </p:spPr>
      </p:pic>
    </p:spTree>
    <p:extLst>
      <p:ext uri="{BB962C8B-B14F-4D97-AF65-F5344CB8AC3E}">
        <p14:creationId xmlns:p14="http://schemas.microsoft.com/office/powerpoint/2010/main" val="326416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59E6-4191-9733-07B2-C8C6D2DF3998}"/>
              </a:ext>
            </a:extLst>
          </p:cNvPr>
          <p:cNvSpPr>
            <a:spLocks noGrp="1"/>
          </p:cNvSpPr>
          <p:nvPr>
            <p:ph type="title"/>
          </p:nvPr>
        </p:nvSpPr>
        <p:spPr>
          <a:xfrm>
            <a:off x="76200" y="5691"/>
            <a:ext cx="10515600" cy="1325563"/>
          </a:xfrm>
        </p:spPr>
        <p:txBody>
          <a:bodyPr/>
          <a:lstStyle/>
          <a:p>
            <a:r>
              <a:rPr lang="en-US" sz="3500" b="1">
                <a:solidFill>
                  <a:srgbClr val="C00000"/>
                </a:solidFill>
                <a:cs typeface="Calibri Light"/>
              </a:rPr>
              <a:t>Senate President Update</a:t>
            </a:r>
          </a:p>
        </p:txBody>
      </p:sp>
      <p:sp>
        <p:nvSpPr>
          <p:cNvPr id="4" name="Slide Number Placeholder 3">
            <a:extLst>
              <a:ext uri="{FF2B5EF4-FFF2-40B4-BE49-F238E27FC236}">
                <a16:creationId xmlns:a16="http://schemas.microsoft.com/office/drawing/2014/main" id="{C1938A81-9CB5-CDD9-0ABC-21A7F2E42AB7}"/>
              </a:ext>
            </a:extLst>
          </p:cNvPr>
          <p:cNvSpPr>
            <a:spLocks noGrp="1"/>
          </p:cNvSpPr>
          <p:nvPr>
            <p:ph type="sldNum" sz="quarter" idx="12"/>
          </p:nvPr>
        </p:nvSpPr>
        <p:spPr>
          <a:xfrm>
            <a:off x="8179279" y="5306803"/>
            <a:ext cx="4051540" cy="1328408"/>
          </a:xfrm>
        </p:spPr>
        <p:txBody>
          <a:bodyPr/>
          <a:lstStyle/>
          <a:p>
            <a:r>
              <a:rPr lang="en-US" altLang="en-US" sz="1800">
                <a:solidFill>
                  <a:schemeClr val="tx1"/>
                </a:solidFill>
                <a:cs typeface="Calibri"/>
              </a:rPr>
              <a:t>Board Institutional Effectiveness Committee and District Council Approved</a:t>
            </a:r>
          </a:p>
          <a:p>
            <a:endParaRPr lang="en-US" altLang="en-US" sz="1800">
              <a:solidFill>
                <a:schemeClr val="tx1"/>
              </a:solidFill>
              <a:cs typeface="Calibri"/>
            </a:endParaRPr>
          </a:p>
          <a:p>
            <a:r>
              <a:rPr lang="en-US" altLang="en-US" sz="1800">
                <a:solidFill>
                  <a:schemeClr val="tx1"/>
                </a:solidFill>
                <a:cs typeface="Calibri"/>
              </a:rPr>
              <a:t>Presented to Board of Trustees – February 12 for Approval </a:t>
            </a:r>
          </a:p>
        </p:txBody>
      </p:sp>
      <p:pic>
        <p:nvPicPr>
          <p:cNvPr id="3" name="Content Placeholder 2" descr="A sign in front of a building&#10;&#10;Description automatically generated">
            <a:extLst>
              <a:ext uri="{FF2B5EF4-FFF2-40B4-BE49-F238E27FC236}">
                <a16:creationId xmlns:a16="http://schemas.microsoft.com/office/drawing/2014/main" id="{6C303C06-626D-6FA6-E324-9CDFB3330B5C}"/>
              </a:ext>
            </a:extLst>
          </p:cNvPr>
          <p:cNvPicPr>
            <a:picLocks noGrp="1" noChangeAspect="1"/>
          </p:cNvPicPr>
          <p:nvPr>
            <p:ph idx="1"/>
          </p:nvPr>
        </p:nvPicPr>
        <p:blipFill>
          <a:blip r:embed="rId2"/>
          <a:stretch>
            <a:fillRect/>
          </a:stretch>
        </p:blipFill>
        <p:spPr>
          <a:xfrm>
            <a:off x="8439846" y="1092380"/>
            <a:ext cx="3751818" cy="4020659"/>
          </a:xfrm>
        </p:spPr>
      </p:pic>
      <p:sp>
        <p:nvSpPr>
          <p:cNvPr id="5" name="TextBox 4">
            <a:extLst>
              <a:ext uri="{FF2B5EF4-FFF2-40B4-BE49-F238E27FC236}">
                <a16:creationId xmlns:a16="http://schemas.microsoft.com/office/drawing/2014/main" id="{BE0F2968-8717-717E-29E6-B4C371AC9B89}"/>
              </a:ext>
            </a:extLst>
          </p:cNvPr>
          <p:cNvSpPr txBox="1"/>
          <p:nvPr/>
        </p:nvSpPr>
        <p:spPr>
          <a:xfrm>
            <a:off x="141925" y="1141150"/>
            <a:ext cx="7528600"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Educational Master Plan Taskforce</a:t>
            </a:r>
          </a:p>
          <a:p>
            <a:r>
              <a:rPr lang="en-US">
                <a:cs typeface="Calibri"/>
              </a:rPr>
              <a:t> 122 Listening Sessions (~700 participants) &amp; Presentations of Findings</a:t>
            </a:r>
          </a:p>
          <a:p>
            <a:r>
              <a:rPr lang="en-US">
                <a:cs typeface="Calibri"/>
              </a:rPr>
              <a:t> January 17 District Planning and Organizational Effectiveness (POE) Retreat</a:t>
            </a:r>
          </a:p>
          <a:p>
            <a:pPr marL="1200150" lvl="2" indent="-285750">
              <a:buFont typeface="Wingdings"/>
              <a:buChar char="§"/>
            </a:pPr>
            <a:r>
              <a:rPr lang="en-US">
                <a:cs typeface="Calibri"/>
              </a:rPr>
              <a:t> Established District Strategic Directions</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pic>
        <p:nvPicPr>
          <p:cNvPr id="7" name="Picture 6" descr="A text on a blue background&#10;&#10;Description automatically generated">
            <a:extLst>
              <a:ext uri="{FF2B5EF4-FFF2-40B4-BE49-F238E27FC236}">
                <a16:creationId xmlns:a16="http://schemas.microsoft.com/office/drawing/2014/main" id="{FCEF8C4F-63D3-A595-1741-9F3E57E647EE}"/>
              </a:ext>
            </a:extLst>
          </p:cNvPr>
          <p:cNvPicPr>
            <a:picLocks noChangeAspect="1"/>
          </p:cNvPicPr>
          <p:nvPr/>
        </p:nvPicPr>
        <p:blipFill>
          <a:blip r:embed="rId3"/>
          <a:stretch>
            <a:fillRect/>
          </a:stretch>
        </p:blipFill>
        <p:spPr>
          <a:xfrm>
            <a:off x="186905" y="2391885"/>
            <a:ext cx="7763774" cy="3785136"/>
          </a:xfrm>
          <a:prstGeom prst="rect">
            <a:avLst/>
          </a:prstGeom>
        </p:spPr>
      </p:pic>
      <p:sp>
        <p:nvSpPr>
          <p:cNvPr id="6" name="TextBox 5">
            <a:extLst>
              <a:ext uri="{FF2B5EF4-FFF2-40B4-BE49-F238E27FC236}">
                <a16:creationId xmlns:a16="http://schemas.microsoft.com/office/drawing/2014/main" id="{F918B9AE-AD16-72A1-266C-C82DFD43B51D}"/>
              </a:ext>
            </a:extLst>
          </p:cNvPr>
          <p:cNvSpPr txBox="1"/>
          <p:nvPr/>
        </p:nvSpPr>
        <p:spPr>
          <a:xfrm>
            <a:off x="344128" y="6292644"/>
            <a:ext cx="73741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Goal Planning Retreat: Feb 21-22, Joint Planning Session: Feb 23</a:t>
            </a:r>
            <a:endParaRPr lang="en-US"/>
          </a:p>
        </p:txBody>
      </p:sp>
    </p:spTree>
    <p:extLst>
      <p:ext uri="{BB962C8B-B14F-4D97-AF65-F5344CB8AC3E}">
        <p14:creationId xmlns:p14="http://schemas.microsoft.com/office/powerpoint/2010/main" val="3582379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3E47-1ACD-D47E-CEF7-6D900E7FF6FE}"/>
              </a:ext>
            </a:extLst>
          </p:cNvPr>
          <p:cNvSpPr>
            <a:spLocks noGrp="1"/>
          </p:cNvSpPr>
          <p:nvPr>
            <p:ph type="title"/>
          </p:nvPr>
        </p:nvSpPr>
        <p:spPr>
          <a:xfrm>
            <a:off x="2427453" y="746605"/>
            <a:ext cx="6704718" cy="1851519"/>
          </a:xfrm>
        </p:spPr>
        <p:txBody>
          <a:bodyPr/>
          <a:lstStyle/>
          <a:p>
            <a:pPr algn="l"/>
            <a:r>
              <a:rPr lang="en-US" err="1">
                <a:cs typeface="Arial"/>
              </a:rPr>
              <a:t>PopeTech</a:t>
            </a:r>
            <a:r>
              <a:rPr lang="en-US">
                <a:cs typeface="Arial"/>
              </a:rPr>
              <a:t> Accessibility</a:t>
            </a:r>
          </a:p>
        </p:txBody>
      </p:sp>
      <p:pic>
        <p:nvPicPr>
          <p:cNvPr id="6" name="Picture 5" descr="A close up of a sign&#10;&#10;Description automatically generated">
            <a:extLst>
              <a:ext uri="{FF2B5EF4-FFF2-40B4-BE49-F238E27FC236}">
                <a16:creationId xmlns:a16="http://schemas.microsoft.com/office/drawing/2014/main" id="{27696953-B49F-33FB-4747-625CF0E7BD03}"/>
              </a:ext>
            </a:extLst>
          </p:cNvPr>
          <p:cNvPicPr>
            <a:picLocks noChangeAspect="1"/>
          </p:cNvPicPr>
          <p:nvPr/>
        </p:nvPicPr>
        <p:blipFill>
          <a:blip r:embed="rId2"/>
          <a:stretch>
            <a:fillRect/>
          </a:stretch>
        </p:blipFill>
        <p:spPr>
          <a:xfrm>
            <a:off x="2427339" y="1321210"/>
            <a:ext cx="6096000" cy="786581"/>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28706B18-B4E0-B84A-A235-F2BD1B821859}"/>
              </a:ext>
            </a:extLst>
          </p:cNvPr>
          <p:cNvPicPr>
            <a:picLocks noChangeAspect="1"/>
          </p:cNvPicPr>
          <p:nvPr/>
        </p:nvPicPr>
        <p:blipFill>
          <a:blip r:embed="rId3"/>
          <a:stretch>
            <a:fillRect/>
          </a:stretch>
        </p:blipFill>
        <p:spPr>
          <a:xfrm>
            <a:off x="2138515" y="2175385"/>
            <a:ext cx="6885539" cy="4680156"/>
          </a:xfrm>
          <a:prstGeom prst="rect">
            <a:avLst/>
          </a:prstGeom>
        </p:spPr>
      </p:pic>
      <p:sp>
        <p:nvSpPr>
          <p:cNvPr id="12" name="TextBox 11">
            <a:extLst>
              <a:ext uri="{FF2B5EF4-FFF2-40B4-BE49-F238E27FC236}">
                <a16:creationId xmlns:a16="http://schemas.microsoft.com/office/drawing/2014/main" id="{24B9E921-1B8A-F186-C3A2-262D897F6F1B}"/>
              </a:ext>
            </a:extLst>
          </p:cNvPr>
          <p:cNvSpPr txBox="1"/>
          <p:nvPr/>
        </p:nvSpPr>
        <p:spPr>
          <a:xfrm>
            <a:off x="7845322" y="52029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hlinkClick r:id="rId4"/>
              </a:rPr>
              <a:t>PopeTech Information</a:t>
            </a:r>
            <a:endParaRPr lang="en-US">
              <a:cs typeface="Arial"/>
            </a:endParaRPr>
          </a:p>
        </p:txBody>
      </p:sp>
    </p:spTree>
    <p:extLst>
      <p:ext uri="{BB962C8B-B14F-4D97-AF65-F5344CB8AC3E}">
        <p14:creationId xmlns:p14="http://schemas.microsoft.com/office/powerpoint/2010/main" val="3582623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E1F6-FB5B-3F12-837E-DB78311A3C83}"/>
              </a:ext>
            </a:extLst>
          </p:cNvPr>
          <p:cNvSpPr>
            <a:spLocks noGrp="1"/>
          </p:cNvSpPr>
          <p:nvPr>
            <p:ph type="title"/>
          </p:nvPr>
        </p:nvSpPr>
        <p:spPr>
          <a:xfrm>
            <a:off x="1361347" y="150261"/>
            <a:ext cx="7958331" cy="1077229"/>
          </a:xfrm>
        </p:spPr>
        <p:txBody>
          <a:bodyPr/>
          <a:lstStyle/>
          <a:p>
            <a:pPr algn="l"/>
            <a:r>
              <a:rPr lang="en-US">
                <a:cs typeface="Arial"/>
              </a:rPr>
              <a:t>Update from CVC</a:t>
            </a:r>
          </a:p>
        </p:txBody>
      </p:sp>
      <p:sp>
        <p:nvSpPr>
          <p:cNvPr id="3" name="TextBox 2">
            <a:extLst>
              <a:ext uri="{FF2B5EF4-FFF2-40B4-BE49-F238E27FC236}">
                <a16:creationId xmlns:a16="http://schemas.microsoft.com/office/drawing/2014/main" id="{369C5179-3931-8CDB-2E03-91194D012E41}"/>
              </a:ext>
            </a:extLst>
          </p:cNvPr>
          <p:cNvSpPr txBox="1"/>
          <p:nvPr/>
        </p:nvSpPr>
        <p:spPr>
          <a:xfrm>
            <a:off x="1362998" y="975852"/>
            <a:ext cx="9416844"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1" indent="-228600">
              <a:buFont typeface="Calibri"/>
              <a:buAutoNum type="arabicPeriod"/>
            </a:pPr>
            <a:r>
              <a:rPr lang="en-US" sz="2000" b="1">
                <a:latin typeface="Calibri"/>
                <a:ea typeface="Calibri"/>
                <a:cs typeface="Calibri"/>
              </a:rPr>
              <a:t>Rancho Santiago CCD</a:t>
            </a:r>
            <a:r>
              <a:rPr lang="en-US" sz="2000">
                <a:latin typeface="Calibri"/>
                <a:ea typeface="Calibri"/>
                <a:cs typeface="Calibri"/>
              </a:rPr>
              <a:t> has the most enrollments of any district, despite only launching in fall 2022. As of summer 2023, RSCCD had 1,177 cross enrollments. Foothill - De Anza CCD, which went live a year prior, comes in second with 1,006 cross-enrollments. </a:t>
            </a:r>
          </a:p>
          <a:p>
            <a:pPr marL="228600" lvl="1" indent="-228600">
              <a:buAutoNum type="arabicPeriod"/>
            </a:pPr>
            <a:endParaRPr lang="en-US" sz="2000">
              <a:latin typeface="Calibri"/>
              <a:ea typeface="Calibri"/>
              <a:cs typeface="Calibri"/>
            </a:endParaRPr>
          </a:p>
          <a:p>
            <a:pPr marL="228600" lvl="1" indent="-228600">
              <a:buAutoNum type="arabicPeriod"/>
            </a:pPr>
            <a:r>
              <a:rPr lang="en-US" sz="2000">
                <a:latin typeface="Calibri"/>
                <a:ea typeface="Calibri"/>
                <a:cs typeface="Calibri"/>
              </a:rPr>
              <a:t>Since fall 2020, the CVC Exchange has had more than 100,000 online class sections available for enrollment in the CVC Exchange during the start of each term. More than 75% of these online classes are badged for course quality, online tutoring, and/or Zero Textbook Cost. </a:t>
            </a:r>
            <a:endParaRPr lang="en-US">
              <a:latin typeface="Arial" panose="020B0604020202020204"/>
              <a:ea typeface="Calibri"/>
              <a:cs typeface="Arial" panose="020B0604020202020204"/>
            </a:endParaRPr>
          </a:p>
          <a:p>
            <a:pPr marL="228600" lvl="1" indent="-228600">
              <a:buAutoNum type="arabicPeriod"/>
            </a:pPr>
            <a:endParaRPr lang="en-US" sz="2000">
              <a:latin typeface="Calibri"/>
              <a:ea typeface="Calibri"/>
              <a:cs typeface="Calibri"/>
            </a:endParaRPr>
          </a:p>
          <a:p>
            <a:pPr marL="228600" lvl="1" indent="-228600">
              <a:buAutoNum type="arabicPeriod"/>
            </a:pPr>
            <a:r>
              <a:rPr lang="en-US" sz="2000">
                <a:latin typeface="Calibri"/>
                <a:ea typeface="Calibri"/>
                <a:cs typeface="Calibri"/>
              </a:rPr>
              <a:t>During the 2022-23 academic year, the most searched course by keyword was </a:t>
            </a:r>
            <a:r>
              <a:rPr lang="en-US" sz="2000" b="1">
                <a:latin typeface="Calibri"/>
                <a:ea typeface="Calibri"/>
                <a:cs typeface="Calibri"/>
              </a:rPr>
              <a:t>calculus</a:t>
            </a:r>
            <a:r>
              <a:rPr lang="en-US" sz="2000">
                <a:latin typeface="Calibri"/>
                <a:ea typeface="Calibri"/>
                <a:cs typeface="Calibri"/>
              </a:rPr>
              <a:t>, followed by </a:t>
            </a:r>
            <a:r>
              <a:rPr lang="en-US" sz="2000" b="1">
                <a:latin typeface="Calibri"/>
                <a:ea typeface="Calibri"/>
                <a:cs typeface="Calibri"/>
              </a:rPr>
              <a:t>physics and statistics</a:t>
            </a:r>
            <a:r>
              <a:rPr lang="en-US" sz="2000">
                <a:latin typeface="Calibri"/>
                <a:ea typeface="Calibri"/>
                <a:cs typeface="Calibri"/>
              </a:rPr>
              <a:t>. More than 24,250 students searched for online sections of calculus, while 16,565 searched for physics and 11,426 for statistics. </a:t>
            </a:r>
            <a:endParaRPr lang="en-US">
              <a:latin typeface="Arial" panose="020B0604020202020204"/>
              <a:ea typeface="Calibri"/>
              <a:cs typeface="Arial" panose="020B0604020202020204"/>
            </a:endParaRPr>
          </a:p>
          <a:p>
            <a:pPr marL="228600" lvl="1" indent="-228600">
              <a:buAutoNum type="arabicPeriod"/>
            </a:pPr>
            <a:endParaRPr lang="en-US" sz="2000">
              <a:latin typeface="Calibri"/>
              <a:ea typeface="Calibri"/>
              <a:cs typeface="Calibri"/>
            </a:endParaRPr>
          </a:p>
          <a:p>
            <a:pPr marL="228600" lvl="1" indent="-228600">
              <a:buAutoNum type="arabicPeriod"/>
            </a:pPr>
            <a:r>
              <a:rPr lang="en-US" sz="2000">
                <a:latin typeface="Calibri"/>
                <a:ea typeface="Calibri"/>
                <a:cs typeface="Calibri"/>
              </a:rPr>
              <a:t>The only non-GE subject to make the top 20 was </a:t>
            </a:r>
            <a:r>
              <a:rPr lang="en-US" sz="2000" b="1">
                <a:latin typeface="Calibri"/>
                <a:ea typeface="Calibri"/>
                <a:cs typeface="Calibri"/>
              </a:rPr>
              <a:t>real estate</a:t>
            </a:r>
            <a:r>
              <a:rPr lang="en-US" sz="2000">
                <a:latin typeface="Calibri"/>
                <a:ea typeface="Calibri"/>
                <a:cs typeface="Calibri"/>
              </a:rPr>
              <a:t> with 5,729 searches.  The most searched general education requirement is </a:t>
            </a:r>
            <a:r>
              <a:rPr lang="en-US" sz="2000" b="1">
                <a:latin typeface="Calibri"/>
                <a:ea typeface="Calibri"/>
                <a:cs typeface="Calibri"/>
              </a:rPr>
              <a:t>ethnic studies</a:t>
            </a:r>
            <a:r>
              <a:rPr lang="en-US" sz="2000">
                <a:latin typeface="Calibri"/>
                <a:ea typeface="Calibri"/>
                <a:cs typeface="Calibri"/>
              </a:rPr>
              <a:t>, with more than 1,300 students searching for it since summer 2022. </a:t>
            </a:r>
            <a:endParaRPr lang="en-US">
              <a:latin typeface="Arial" panose="020B0604020202020204"/>
              <a:ea typeface="Calibri"/>
              <a:cs typeface="Arial" panose="020B0604020202020204"/>
            </a:endParaRPr>
          </a:p>
          <a:p>
            <a:pPr marL="0" lvl="1"/>
            <a:endParaRPr lang="en-US" sz="2000">
              <a:latin typeface="Calibri"/>
              <a:ea typeface="Calibri"/>
              <a:cs typeface="Calibri"/>
            </a:endParaRPr>
          </a:p>
        </p:txBody>
      </p:sp>
    </p:spTree>
    <p:extLst>
      <p:ext uri="{BB962C8B-B14F-4D97-AF65-F5344CB8AC3E}">
        <p14:creationId xmlns:p14="http://schemas.microsoft.com/office/powerpoint/2010/main" val="28887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E1F6-FB5B-3F12-837E-DB78311A3C83}"/>
              </a:ext>
            </a:extLst>
          </p:cNvPr>
          <p:cNvSpPr>
            <a:spLocks noGrp="1"/>
          </p:cNvSpPr>
          <p:nvPr>
            <p:ph type="title"/>
          </p:nvPr>
        </p:nvSpPr>
        <p:spPr>
          <a:xfrm>
            <a:off x="2492057" y="635729"/>
            <a:ext cx="7958331" cy="1077229"/>
          </a:xfrm>
        </p:spPr>
        <p:txBody>
          <a:bodyPr/>
          <a:lstStyle/>
          <a:p>
            <a:pPr algn="l"/>
            <a:r>
              <a:rPr lang="en-US">
                <a:cs typeface="Arial"/>
              </a:rPr>
              <a:t>RSCCD nominated by CVC to CISOA </a:t>
            </a:r>
          </a:p>
        </p:txBody>
      </p:sp>
      <p:sp>
        <p:nvSpPr>
          <p:cNvPr id="6" name="TextBox 5">
            <a:extLst>
              <a:ext uri="{FF2B5EF4-FFF2-40B4-BE49-F238E27FC236}">
                <a16:creationId xmlns:a16="http://schemas.microsoft.com/office/drawing/2014/main" id="{A5F8F5E1-51E9-3FDB-96AA-D73293BAF381}"/>
              </a:ext>
            </a:extLst>
          </p:cNvPr>
          <p:cNvSpPr txBox="1"/>
          <p:nvPr/>
        </p:nvSpPr>
        <p:spPr>
          <a:xfrm>
            <a:off x="1676400" y="1221658"/>
            <a:ext cx="904813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After conferring with the CVC team, we'd like to nominate the Rancho Santiago CCD for a recognition. Specifically, they've done a great job with the following:  </a:t>
            </a:r>
          </a:p>
          <a:p>
            <a:pPr marL="228600" indent="-228600">
              <a:buFont typeface="Calibri"/>
              <a:buAutoNum type="arabicPeriod"/>
            </a:pPr>
            <a:r>
              <a:rPr lang="en-US" sz="2000">
                <a:latin typeface="Calibri"/>
                <a:ea typeface="Calibri"/>
                <a:cs typeface="Calibri"/>
              </a:rPr>
              <a:t>They are responsive to internal process changes to make </a:t>
            </a:r>
            <a:r>
              <a:rPr lang="en-US" sz="2000" err="1">
                <a:latin typeface="Calibri"/>
                <a:ea typeface="Calibri"/>
                <a:cs typeface="Calibri"/>
              </a:rPr>
              <a:t>etranscripts</a:t>
            </a:r>
            <a:r>
              <a:rPr lang="en-US" sz="2000">
                <a:latin typeface="Calibri"/>
                <a:ea typeface="Calibri"/>
                <a:cs typeface="Calibri"/>
              </a:rPr>
              <a:t> more student-centered. Meaning, during the process of implementations when they encountered problematic business processes that were not student-friendly, they did the work to update and change those.  </a:t>
            </a:r>
          </a:p>
          <a:p>
            <a:pPr marL="228600" indent="-228600">
              <a:buFont typeface="Calibri"/>
              <a:buAutoNum type="arabicPeriod" startAt="2"/>
            </a:pPr>
            <a:r>
              <a:rPr lang="en-US" sz="2000">
                <a:latin typeface="Calibri"/>
                <a:ea typeface="Calibri"/>
                <a:cs typeface="Calibri"/>
              </a:rPr>
              <a:t>They are very supportive of post-implementation updates, pilots and other needs.  </a:t>
            </a:r>
          </a:p>
          <a:p>
            <a:pPr marL="228600" indent="-228600">
              <a:buFont typeface="Calibri"/>
              <a:buAutoNum type="arabicPeriod" startAt="3"/>
            </a:pPr>
            <a:r>
              <a:rPr lang="en-US" sz="2000">
                <a:latin typeface="Calibri"/>
                <a:ea typeface="Calibri"/>
                <a:cs typeface="Calibri"/>
              </a:rPr>
              <a:t>They champion the use of the CVC Exchange throughout their district, and have also made concerted efforts to add more online STEM courses, particularly in math. They also did a board presentation on the Exchange and are good about informing their stakeholders about their engagement.  </a:t>
            </a:r>
          </a:p>
          <a:p>
            <a:pPr marL="228600" indent="-228600">
              <a:buFont typeface="Calibri"/>
              <a:buAutoNum type="arabicPeriod" startAt="4"/>
            </a:pPr>
            <a:r>
              <a:rPr lang="en-US" sz="2000">
                <a:latin typeface="Calibri"/>
                <a:ea typeface="Calibri"/>
                <a:cs typeface="Calibri"/>
              </a:rPr>
              <a:t>They are a good system-wide leader in that they created a </a:t>
            </a:r>
            <a:r>
              <a:rPr lang="en-US" sz="2000" err="1">
                <a:latin typeface="Calibri"/>
                <a:ea typeface="Calibri"/>
                <a:cs typeface="Calibri"/>
              </a:rPr>
              <a:t>slidedeck</a:t>
            </a:r>
            <a:r>
              <a:rPr lang="en-US" sz="2000">
                <a:latin typeface="Calibri"/>
                <a:ea typeface="Calibri"/>
                <a:cs typeface="Calibri"/>
              </a:rPr>
              <a:t> for us about their "lessons learned" during implementations and have even offered to answer questions from other colleges who may have similar ERPs/structures.  </a:t>
            </a:r>
          </a:p>
          <a:p>
            <a:pPr marL="228600" indent="-228600">
              <a:buFont typeface="Calibri"/>
              <a:buAutoNum type="arabicPeriod" startAt="5"/>
            </a:pPr>
            <a:r>
              <a:rPr lang="en-US" sz="2000">
                <a:latin typeface="Calibri"/>
                <a:ea typeface="Calibri"/>
                <a:cs typeface="Calibri"/>
              </a:rPr>
              <a:t>The two colleges do an excellent job of intentionally using the Exchange for strategic enrollment management and enrollment recovery, and as a result have been a top "earner" in terms of their presence and enrollments through the Exchange. </a:t>
            </a:r>
          </a:p>
        </p:txBody>
      </p:sp>
    </p:spTree>
    <p:extLst>
      <p:ext uri="{BB962C8B-B14F-4D97-AF65-F5344CB8AC3E}">
        <p14:creationId xmlns:p14="http://schemas.microsoft.com/office/powerpoint/2010/main" val="3520445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2B59B-150B-B00B-DA46-9C2FF4A8E96B}"/>
              </a:ext>
            </a:extLst>
          </p:cNvPr>
          <p:cNvSpPr>
            <a:spLocks noGrp="1"/>
          </p:cNvSpPr>
          <p:nvPr>
            <p:ph type="ctrTitle"/>
          </p:nvPr>
        </p:nvSpPr>
        <p:spPr/>
        <p:txBody>
          <a:bodyPr/>
          <a:lstStyle/>
          <a:p>
            <a:r>
              <a:rPr lang="en-US">
                <a:cs typeface="Arial"/>
              </a:rPr>
              <a:t>Thank you!</a:t>
            </a:r>
            <a:endParaRPr lang="en-US"/>
          </a:p>
        </p:txBody>
      </p:sp>
    </p:spTree>
    <p:extLst>
      <p:ext uri="{BB962C8B-B14F-4D97-AF65-F5344CB8AC3E}">
        <p14:creationId xmlns:p14="http://schemas.microsoft.com/office/powerpoint/2010/main" val="3449814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D160-F773-49AA-75C8-CD24FF8B10B2}"/>
              </a:ext>
            </a:extLst>
          </p:cNvPr>
          <p:cNvSpPr>
            <a:spLocks noGrp="1"/>
          </p:cNvSpPr>
          <p:nvPr>
            <p:ph type="title"/>
          </p:nvPr>
        </p:nvSpPr>
        <p:spPr>
          <a:xfrm>
            <a:off x="2699657" y="3426483"/>
            <a:ext cx="6858000" cy="1152663"/>
          </a:xfrm>
        </p:spPr>
        <p:txBody>
          <a:bodyPr vert="horz" lIns="91440" tIns="45720" rIns="91440" bIns="45720" rtlCol="0" anchor="ctr">
            <a:normAutofit/>
          </a:bodyPr>
          <a:lstStyle/>
          <a:p>
            <a:pPr algn="ctr" defTabSz="914400"/>
            <a:r>
              <a:rPr lang="en-US" sz="3800" b="1" kern="1200">
                <a:solidFill>
                  <a:schemeClr val="tx1"/>
                </a:solidFill>
                <a:latin typeface="+mj-lt"/>
                <a:ea typeface="+mj-ea"/>
                <a:cs typeface="+mj-cs"/>
              </a:rPr>
              <a:t>Break Time! </a:t>
            </a:r>
          </a:p>
        </p:txBody>
      </p:sp>
      <p:sp>
        <p:nvSpPr>
          <p:cNvPr id="3" name="Content Placeholder 2">
            <a:extLst>
              <a:ext uri="{FF2B5EF4-FFF2-40B4-BE49-F238E27FC236}">
                <a16:creationId xmlns:a16="http://schemas.microsoft.com/office/drawing/2014/main" id="{5D623395-D300-D684-A939-59CE659CC3EA}"/>
              </a:ext>
            </a:extLst>
          </p:cNvPr>
          <p:cNvSpPr>
            <a:spLocks noGrp="1"/>
          </p:cNvSpPr>
          <p:nvPr>
            <p:ph idx="1"/>
          </p:nvPr>
        </p:nvSpPr>
        <p:spPr>
          <a:xfrm>
            <a:off x="2667000" y="5329535"/>
            <a:ext cx="6858000" cy="646785"/>
          </a:xfrm>
        </p:spPr>
        <p:txBody>
          <a:bodyPr vert="horz" lIns="91440" tIns="45720" rIns="91440" bIns="45720" rtlCol="0" anchor="t">
            <a:normAutofit/>
          </a:bodyPr>
          <a:lstStyle/>
          <a:p>
            <a:pPr marL="0" indent="0" algn="ctr">
              <a:buNone/>
            </a:pPr>
            <a:r>
              <a:rPr lang="en-US" sz="2600" kern="1200">
                <a:latin typeface="+mn-lt"/>
                <a:ea typeface="+mn-ea"/>
                <a:cs typeface="+mn-cs"/>
              </a:rPr>
              <a:t>Be sure to post </a:t>
            </a:r>
            <a:r>
              <a:rPr lang="en-US" sz="2600"/>
              <a:t>to </a:t>
            </a:r>
            <a:r>
              <a:rPr lang="en-US" sz="2600" err="1"/>
              <a:t>IdeazBoard</a:t>
            </a:r>
            <a:r>
              <a:rPr lang="en-US" sz="2600"/>
              <a:t>!!</a:t>
            </a:r>
            <a:endParaRPr lang="en-US" sz="2600" kern="1200">
              <a:latin typeface="+mn-lt"/>
              <a:ea typeface="+mn-ea"/>
              <a:cs typeface="+mn-cs"/>
            </a:endParaRPr>
          </a:p>
        </p:txBody>
      </p:sp>
      <p:pic>
        <p:nvPicPr>
          <p:cNvPr id="5" name="Picture 4">
            <a:extLst>
              <a:ext uri="{FF2B5EF4-FFF2-40B4-BE49-F238E27FC236}">
                <a16:creationId xmlns:a16="http://schemas.microsoft.com/office/drawing/2014/main" id="{A9863849-EEE2-E07F-9DF6-51E41F8B7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601" y="1461679"/>
            <a:ext cx="8178798" cy="1522750"/>
          </a:xfrm>
          <a:prstGeom prst="rect">
            <a:avLst/>
          </a:prstGeom>
        </p:spPr>
      </p:pic>
      <p:sp>
        <p:nvSpPr>
          <p:cNvPr id="4" name="Slide Number Placeholder 3">
            <a:extLst>
              <a:ext uri="{FF2B5EF4-FFF2-40B4-BE49-F238E27FC236}">
                <a16:creationId xmlns:a16="http://schemas.microsoft.com/office/drawing/2014/main" id="{5B8870D8-4DC8-6449-2663-A0E3F4C5D615}"/>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DA00016E-99F8-9347-A961-82CC4417FFA5}" type="slidenum">
              <a:rPr lang="en-US" altLang="en-US" sz="1200" smtClean="0"/>
              <a:pPr>
                <a:spcAft>
                  <a:spcPts val="600"/>
                </a:spcAft>
              </a:pPr>
              <a:t>54</a:t>
            </a:fld>
            <a:endParaRPr lang="en-US" altLang="en-US" sz="1200"/>
          </a:p>
        </p:txBody>
      </p:sp>
      <p:pic>
        <p:nvPicPr>
          <p:cNvPr id="7" name="Content Placeholder 4" descr="A qr code with a black and white background&#10;&#10;Description automatically generated">
            <a:extLst>
              <a:ext uri="{FF2B5EF4-FFF2-40B4-BE49-F238E27FC236}">
                <a16:creationId xmlns:a16="http://schemas.microsoft.com/office/drawing/2014/main" id="{7069AB33-EBDB-7ECB-AC61-502A10D802DF}"/>
              </a:ext>
            </a:extLst>
          </p:cNvPr>
          <p:cNvPicPr>
            <a:picLocks noChangeAspect="1"/>
          </p:cNvPicPr>
          <p:nvPr/>
        </p:nvPicPr>
        <p:blipFill>
          <a:blip r:embed="rId3"/>
          <a:stretch>
            <a:fillRect/>
          </a:stretch>
        </p:blipFill>
        <p:spPr>
          <a:xfrm>
            <a:off x="296256" y="4135206"/>
            <a:ext cx="2480550" cy="2488095"/>
          </a:xfrm>
          <a:prstGeom prst="rect">
            <a:avLst/>
          </a:prstGeom>
        </p:spPr>
      </p:pic>
    </p:spTree>
    <p:extLst>
      <p:ext uri="{BB962C8B-B14F-4D97-AF65-F5344CB8AC3E}">
        <p14:creationId xmlns:p14="http://schemas.microsoft.com/office/powerpoint/2010/main" val="710417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225" name="Rectangle 92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92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9" name="Rectangle 92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Rectangle 92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3" name="Freeform: Shape 92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35" name="Rectangle 92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466722" y="586855"/>
            <a:ext cx="3201366" cy="3387497"/>
          </a:xfrm>
        </p:spPr>
        <p:txBody>
          <a:bodyPr anchor="b">
            <a:normAutofit/>
          </a:bodyPr>
          <a:lstStyle/>
          <a:p>
            <a:pPr algn="r" eaLnBrk="1" hangingPunct="1"/>
            <a:r>
              <a:rPr lang="en-US" altLang="en-US" sz="3700">
                <a:solidFill>
                  <a:srgbClr val="FFFFFF"/>
                </a:solidFill>
              </a:rPr>
              <a:t>Faculty Discussion 1: Academic Integrity &amp; Artificial Intelligence (AI)</a:t>
            </a:r>
          </a:p>
        </p:txBody>
      </p:sp>
      <p:sp>
        <p:nvSpPr>
          <p:cNvPr id="3" name="Content Placeholder 2">
            <a:extLst>
              <a:ext uri="{FF2B5EF4-FFF2-40B4-BE49-F238E27FC236}">
                <a16:creationId xmlns:a16="http://schemas.microsoft.com/office/drawing/2014/main" id="{2AA7E6DD-1B76-92AE-2033-B462CBD89B0F}"/>
              </a:ext>
            </a:extLst>
          </p:cNvPr>
          <p:cNvSpPr>
            <a:spLocks noGrp="1"/>
          </p:cNvSpPr>
          <p:nvPr>
            <p:ph idx="1"/>
          </p:nvPr>
        </p:nvSpPr>
        <p:spPr>
          <a:xfrm>
            <a:off x="4810259" y="649480"/>
            <a:ext cx="6555347" cy="5546047"/>
          </a:xfrm>
        </p:spPr>
        <p:txBody>
          <a:bodyPr anchor="ctr">
            <a:normAutofit/>
          </a:bodyPr>
          <a:lstStyle/>
          <a:p>
            <a:pPr marL="0" indent="0">
              <a:buNone/>
            </a:pPr>
            <a:r>
              <a:rPr lang="en-US">
                <a:solidFill>
                  <a:srgbClr val="374151"/>
                </a:solidFill>
                <a:ea typeface="+mn-lt"/>
                <a:cs typeface="+mn-lt"/>
              </a:rPr>
              <a:t>How familiar are you with the various AI tools and technologies that students may use for academic tasks?</a:t>
            </a:r>
          </a:p>
          <a:p>
            <a:pPr marL="0" indent="0">
              <a:buNone/>
            </a:pPr>
            <a:endParaRPr lang="en-US">
              <a:solidFill>
                <a:srgbClr val="374151"/>
              </a:solidFill>
              <a:cs typeface="Calibri"/>
            </a:endParaRPr>
          </a:p>
          <a:p>
            <a:pPr marL="0" indent="0">
              <a:buNone/>
            </a:pPr>
            <a:r>
              <a:rPr lang="en-US">
                <a:solidFill>
                  <a:srgbClr val="374151"/>
                </a:solidFill>
                <a:ea typeface="+mn-lt"/>
                <a:cs typeface="+mn-lt"/>
              </a:rPr>
              <a:t>Pros and Cons of AI</a:t>
            </a:r>
          </a:p>
          <a:p>
            <a:pPr marL="0" indent="0">
              <a:buNone/>
            </a:pPr>
            <a:endParaRPr lang="en-US">
              <a:solidFill>
                <a:srgbClr val="374151"/>
              </a:solidFill>
              <a:ea typeface="+mn-lt"/>
              <a:cs typeface="+mn-lt"/>
            </a:endParaRPr>
          </a:p>
          <a:p>
            <a:pPr marL="0" indent="0">
              <a:buNone/>
            </a:pPr>
            <a:r>
              <a:rPr lang="en-US">
                <a:solidFill>
                  <a:srgbClr val="374151"/>
                </a:solidFill>
                <a:ea typeface="+mn-lt"/>
                <a:cs typeface="+mn-lt"/>
              </a:rPr>
              <a:t>How we can address AI and Academic Integrity in our courses?</a:t>
            </a:r>
          </a:p>
          <a:p>
            <a:pPr marL="0" indent="0">
              <a:buNone/>
            </a:pPr>
            <a:endParaRPr lang="en-US">
              <a:solidFill>
                <a:srgbClr val="374151"/>
              </a:solidFill>
              <a:ea typeface="+mn-lt"/>
              <a:cs typeface="+mn-lt"/>
            </a:endParaRPr>
          </a:p>
          <a:p>
            <a:pPr marL="0" indent="0">
              <a:buNone/>
            </a:pPr>
            <a:r>
              <a:rPr lang="en-US">
                <a:solidFill>
                  <a:srgbClr val="374151"/>
                </a:solidFill>
                <a:ea typeface="+mn-lt"/>
                <a:cs typeface="+mn-lt"/>
              </a:rPr>
              <a:t>Recommendations?</a:t>
            </a:r>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a:xfrm>
            <a:off x="11704320" y="6455664"/>
            <a:ext cx="448056" cy="365125"/>
          </a:xfrm>
        </p:spPr>
        <p:txBody>
          <a:bodyP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pPr>
            <a:fld id="{EEE4AB33-00E2-8A4B-959A-AE7714A1DBC2}" type="slidenum">
              <a:rPr lang="en-US" altLang="en-US" sz="1100">
                <a:solidFill>
                  <a:schemeClr val="tx1">
                    <a:lumMod val="50000"/>
                    <a:lumOff val="50000"/>
                  </a:schemeClr>
                </a:solidFill>
              </a:rPr>
              <a:pPr>
                <a:spcAft>
                  <a:spcPts val="600"/>
                </a:spcAft>
              </a:pPr>
              <a:t>55</a:t>
            </a:fld>
            <a:endParaRPr lang="en-US" altLang="en-US" sz="1100">
              <a:solidFill>
                <a:schemeClr val="tx1">
                  <a:lumMod val="50000"/>
                  <a:lumOff val="50000"/>
                </a:schemeClr>
              </a:solidFill>
            </a:endParaRPr>
          </a:p>
        </p:txBody>
      </p:sp>
    </p:spTree>
    <p:extLst>
      <p:ext uri="{BB962C8B-B14F-4D97-AF65-F5344CB8AC3E}">
        <p14:creationId xmlns:p14="http://schemas.microsoft.com/office/powerpoint/2010/main" val="4164894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225" name="Rectangle 92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92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9" name="Rectangle 92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Rectangle 92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3" name="Freeform: Shape 92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35" name="Rectangle 92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466722" y="586855"/>
            <a:ext cx="3201366" cy="3387497"/>
          </a:xfrm>
        </p:spPr>
        <p:txBody>
          <a:bodyPr anchor="b">
            <a:normAutofit/>
          </a:bodyPr>
          <a:lstStyle/>
          <a:p>
            <a:pPr algn="r" eaLnBrk="1" hangingPunct="1"/>
            <a:r>
              <a:rPr lang="en-US" altLang="en-US" sz="4000">
                <a:solidFill>
                  <a:srgbClr val="FFFFFF"/>
                </a:solidFill>
              </a:rPr>
              <a:t>Faculty Discussion 2: Academic Freedom</a:t>
            </a:r>
          </a:p>
        </p:txBody>
      </p:sp>
      <p:sp>
        <p:nvSpPr>
          <p:cNvPr id="9230" name="Content Placeholder 2">
            <a:extLst>
              <a:ext uri="{FF2B5EF4-FFF2-40B4-BE49-F238E27FC236}">
                <a16:creationId xmlns:a16="http://schemas.microsoft.com/office/drawing/2014/main" id="{2AA7E6DD-1B76-92AE-2033-B462CBD89B0F}"/>
              </a:ext>
            </a:extLst>
          </p:cNvPr>
          <p:cNvSpPr>
            <a:spLocks noGrp="1"/>
          </p:cNvSpPr>
          <p:nvPr>
            <p:ph idx="1"/>
          </p:nvPr>
        </p:nvSpPr>
        <p:spPr>
          <a:xfrm>
            <a:off x="4810259" y="649480"/>
            <a:ext cx="6555347" cy="5546047"/>
          </a:xfrm>
        </p:spPr>
        <p:txBody>
          <a:bodyPr anchor="ctr">
            <a:normAutofit/>
          </a:bodyPr>
          <a:lstStyle/>
          <a:p>
            <a:pPr marL="0" indent="0">
              <a:buNone/>
            </a:pPr>
            <a:r>
              <a:rPr lang="en-US">
                <a:cs typeface="Calibri" panose="020F0502020204030204"/>
              </a:rPr>
              <a:t>Working in Groups of 3-4 Review Proposed Language and provide feedback </a:t>
            </a:r>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a:xfrm>
            <a:off x="11704320" y="6455664"/>
            <a:ext cx="448056" cy="365125"/>
          </a:xfrm>
        </p:spPr>
        <p:txBody>
          <a:bodyP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pPr>
            <a:fld id="{EEE4AB33-00E2-8A4B-959A-AE7714A1DBC2}" type="slidenum">
              <a:rPr lang="en-US" altLang="en-US" sz="1100">
                <a:solidFill>
                  <a:schemeClr val="tx1">
                    <a:lumMod val="50000"/>
                    <a:lumOff val="50000"/>
                  </a:schemeClr>
                </a:solidFill>
              </a:rPr>
              <a:pPr>
                <a:spcAft>
                  <a:spcPts val="600"/>
                </a:spcAft>
              </a:pPr>
              <a:t>56</a:t>
            </a:fld>
            <a:endParaRPr lang="en-US" altLang="en-US" sz="1100">
              <a:solidFill>
                <a:schemeClr val="tx1">
                  <a:lumMod val="50000"/>
                  <a:lumOff val="50000"/>
                </a:schemeClr>
              </a:solidFill>
            </a:endParaRPr>
          </a:p>
        </p:txBody>
      </p:sp>
    </p:spTree>
    <p:extLst>
      <p:ext uri="{BB962C8B-B14F-4D97-AF65-F5344CB8AC3E}">
        <p14:creationId xmlns:p14="http://schemas.microsoft.com/office/powerpoint/2010/main" val="2695598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0805DF-E551-CD11-F8A9-AF4E958D1AA3}"/>
              </a:ext>
            </a:extLst>
          </p:cNvPr>
          <p:cNvSpPr txBox="1"/>
          <p:nvPr/>
        </p:nvSpPr>
        <p:spPr>
          <a:xfrm>
            <a:off x="340852" y="1643625"/>
            <a:ext cx="6889135"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Segoe UI"/>
              </a:rPr>
              <a:t>Hiring</a:t>
            </a:r>
            <a:r>
              <a:rPr lang="en-US" sz="2000" b="1">
                <a:solidFill>
                  <a:srgbClr val="808080"/>
                </a:solidFill>
                <a:cs typeface="Segoe UI"/>
              </a:rPr>
              <a:t>​</a:t>
            </a:r>
          </a:p>
          <a:p>
            <a:r>
              <a:rPr lang="en-US" sz="2000">
                <a:cs typeface="Segoe UI"/>
              </a:rPr>
              <a:t> Job Announcements Posted</a:t>
            </a:r>
            <a:r>
              <a:rPr lang="en-US" sz="2000">
                <a:solidFill>
                  <a:srgbClr val="808080"/>
                </a:solidFill>
                <a:cs typeface="Segoe UI"/>
              </a:rPr>
              <a:t>​</a:t>
            </a:r>
          </a:p>
          <a:p>
            <a:r>
              <a:rPr lang="en-US" sz="2000">
                <a:cs typeface="Segoe UI"/>
              </a:rPr>
              <a:t>  Closing Dates</a:t>
            </a:r>
          </a:p>
          <a:p>
            <a:r>
              <a:rPr lang="en-US" sz="2000">
                <a:cs typeface="Segoe UI"/>
              </a:rPr>
              <a:t>    Counselors: Transfer and CTE: Feb 14 </a:t>
            </a:r>
            <a:endParaRPr lang="en-US" sz="2000">
              <a:cs typeface="Calibri" panose="020F0502020204030204"/>
            </a:endParaRPr>
          </a:p>
          <a:p>
            <a:r>
              <a:rPr lang="en-US" sz="2000">
                <a:cs typeface="Segoe UI"/>
              </a:rPr>
              <a:t>    Ethnic Studies, Legal Studies, Pharm Tech: Feb 16 </a:t>
            </a:r>
            <a:endParaRPr lang="en-US" sz="2000">
              <a:cs typeface="Calibri"/>
            </a:endParaRPr>
          </a:p>
          <a:p>
            <a:r>
              <a:rPr lang="en-US" sz="2000">
                <a:cs typeface="Segoe UI"/>
              </a:rPr>
              <a:t>    Counselor: Athletics: Feb 23</a:t>
            </a:r>
            <a:endParaRPr lang="en-US" sz="2000">
              <a:cs typeface="Calibri"/>
            </a:endParaRPr>
          </a:p>
          <a:p>
            <a:r>
              <a:rPr lang="en-US" sz="2000">
                <a:cs typeface="Segoe UI"/>
              </a:rPr>
              <a:t>    Chemistry: Feb 29</a:t>
            </a:r>
            <a:r>
              <a:rPr lang="en-US" sz="2000">
                <a:solidFill>
                  <a:srgbClr val="808080"/>
                </a:solidFill>
                <a:cs typeface="Segoe UI"/>
              </a:rPr>
              <a:t>​</a:t>
            </a:r>
            <a:endParaRPr lang="en-US" sz="2000">
              <a:cs typeface="Calibri"/>
            </a:endParaRPr>
          </a:p>
          <a:p>
            <a:r>
              <a:rPr lang="en-US" sz="2000">
                <a:cs typeface="Segoe UI"/>
              </a:rPr>
              <a:t> </a:t>
            </a:r>
          </a:p>
          <a:p>
            <a:r>
              <a:rPr lang="en-US" sz="2000">
                <a:cs typeface="Segoe UI"/>
              </a:rPr>
              <a:t> Equivalencies: Do you have one? </a:t>
            </a:r>
            <a:endParaRPr lang="en-US" sz="2000">
              <a:cs typeface="Calibri"/>
            </a:endParaRPr>
          </a:p>
          <a:p>
            <a:endParaRPr lang="en-US" sz="2000">
              <a:solidFill>
                <a:srgbClr val="000000"/>
              </a:solidFill>
              <a:cs typeface="Segoe UI"/>
            </a:endParaRPr>
          </a:p>
          <a:p>
            <a:r>
              <a:rPr lang="en-US" sz="2000">
                <a:solidFill>
                  <a:srgbClr val="000000"/>
                </a:solidFill>
                <a:cs typeface="Segoe UI"/>
              </a:rPr>
              <a:t> Hiring Committees: Complete Interest Form</a:t>
            </a:r>
          </a:p>
        </p:txBody>
      </p:sp>
      <p:pic>
        <p:nvPicPr>
          <p:cNvPr id="6" name="Picture 5" descr="A black and red logo&#10;&#10;Description automatically generated">
            <a:extLst>
              <a:ext uri="{FF2B5EF4-FFF2-40B4-BE49-F238E27FC236}">
                <a16:creationId xmlns:a16="http://schemas.microsoft.com/office/drawing/2014/main" id="{2A6E9FBA-B6F5-CA18-C278-D680930DA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714" y="268358"/>
            <a:ext cx="7097250" cy="1317912"/>
          </a:xfrm>
          <a:prstGeom prst="rect">
            <a:avLst/>
          </a:prstGeom>
        </p:spPr>
      </p:pic>
      <p:pic>
        <p:nvPicPr>
          <p:cNvPr id="7" name="Picture 6" descr="A computer screen shot of a computer screen&#10;&#10;Description automatically generated">
            <a:extLst>
              <a:ext uri="{FF2B5EF4-FFF2-40B4-BE49-F238E27FC236}">
                <a16:creationId xmlns:a16="http://schemas.microsoft.com/office/drawing/2014/main" id="{3D1B3555-0EC8-5980-1D35-2050C0CE05A8}"/>
              </a:ext>
            </a:extLst>
          </p:cNvPr>
          <p:cNvPicPr>
            <a:picLocks noChangeAspect="1"/>
          </p:cNvPicPr>
          <p:nvPr/>
        </p:nvPicPr>
        <p:blipFill rotWithShape="1">
          <a:blip r:embed="rId3"/>
          <a:srcRect l="10358" t="19116" r="30677" b="41577"/>
          <a:stretch/>
        </p:blipFill>
        <p:spPr>
          <a:xfrm>
            <a:off x="5696564" y="3367550"/>
            <a:ext cx="6065659" cy="2695689"/>
          </a:xfrm>
          <a:prstGeom prst="rect">
            <a:avLst/>
          </a:prstGeom>
        </p:spPr>
      </p:pic>
      <p:sp>
        <p:nvSpPr>
          <p:cNvPr id="8" name="Rectangle 7">
            <a:extLst>
              <a:ext uri="{FF2B5EF4-FFF2-40B4-BE49-F238E27FC236}">
                <a16:creationId xmlns:a16="http://schemas.microsoft.com/office/drawing/2014/main" id="{D5F80471-A523-AAF8-56DD-7A8F75157B64}"/>
              </a:ext>
            </a:extLst>
          </p:cNvPr>
          <p:cNvSpPr/>
          <p:nvPr/>
        </p:nvSpPr>
        <p:spPr>
          <a:xfrm>
            <a:off x="5801032" y="5751870"/>
            <a:ext cx="1425677" cy="262193"/>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qr code with people raising their hands&#10;&#10;Description automatically generated">
            <a:extLst>
              <a:ext uri="{FF2B5EF4-FFF2-40B4-BE49-F238E27FC236}">
                <a16:creationId xmlns:a16="http://schemas.microsoft.com/office/drawing/2014/main" id="{54926E3D-D017-5023-ED4C-C2EBE1E125F3}"/>
              </a:ext>
            </a:extLst>
          </p:cNvPr>
          <p:cNvPicPr>
            <a:picLocks noChangeAspect="1"/>
          </p:cNvPicPr>
          <p:nvPr/>
        </p:nvPicPr>
        <p:blipFill rotWithShape="1">
          <a:blip r:embed="rId4"/>
          <a:srcRect l="17465" t="29378" r="18310" b="8757"/>
          <a:stretch/>
        </p:blipFill>
        <p:spPr>
          <a:xfrm>
            <a:off x="728407" y="5116052"/>
            <a:ext cx="1749216" cy="1680696"/>
          </a:xfrm>
          <a:prstGeom prst="rect">
            <a:avLst/>
          </a:prstGeom>
        </p:spPr>
      </p:pic>
    </p:spTree>
    <p:extLst>
      <p:ext uri="{BB962C8B-B14F-4D97-AF65-F5344CB8AC3E}">
        <p14:creationId xmlns:p14="http://schemas.microsoft.com/office/powerpoint/2010/main" val="4243537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FA1B-23D2-B7F3-207E-173651DE57CF}"/>
              </a:ext>
            </a:extLst>
          </p:cNvPr>
          <p:cNvSpPr>
            <a:spLocks noGrp="1"/>
          </p:cNvSpPr>
          <p:nvPr>
            <p:ph type="title"/>
          </p:nvPr>
        </p:nvSpPr>
        <p:spPr>
          <a:xfrm>
            <a:off x="247741" y="-153657"/>
            <a:ext cx="9188962" cy="1616203"/>
          </a:xfrm>
        </p:spPr>
        <p:txBody>
          <a:bodyPr anchor="b">
            <a:normAutofit/>
          </a:bodyPr>
          <a:lstStyle/>
          <a:p>
            <a:r>
              <a:rPr lang="en-US" sz="3200" b="1">
                <a:cs typeface="Calibri Light"/>
              </a:rPr>
              <a:t>Participatory Governance &amp; Institutional Service Opportunities</a:t>
            </a:r>
            <a:endParaRPr lang="en-US" sz="3200" b="1"/>
          </a:p>
        </p:txBody>
      </p:sp>
      <p:sp>
        <p:nvSpPr>
          <p:cNvPr id="3" name="Content Placeholder 2">
            <a:extLst>
              <a:ext uri="{FF2B5EF4-FFF2-40B4-BE49-F238E27FC236}">
                <a16:creationId xmlns:a16="http://schemas.microsoft.com/office/drawing/2014/main" id="{0A931B8F-0A61-4B4A-084F-4C3F8BE9B360}"/>
              </a:ext>
            </a:extLst>
          </p:cNvPr>
          <p:cNvSpPr>
            <a:spLocks noGrp="1"/>
          </p:cNvSpPr>
          <p:nvPr>
            <p:ph idx="1"/>
          </p:nvPr>
        </p:nvSpPr>
        <p:spPr>
          <a:xfrm>
            <a:off x="414793" y="1577724"/>
            <a:ext cx="7212646" cy="4173546"/>
          </a:xfrm>
        </p:spPr>
        <p:txBody>
          <a:bodyPr vert="horz" lIns="91440" tIns="45720" rIns="91440" bIns="45720" rtlCol="0" anchor="t">
            <a:normAutofit lnSpcReduction="10000"/>
          </a:bodyPr>
          <a:lstStyle/>
          <a:p>
            <a:r>
              <a:rPr lang="en-US" sz="2400">
                <a:cs typeface="Calibri"/>
              </a:rPr>
              <a:t>Scholarship Readers</a:t>
            </a:r>
          </a:p>
          <a:p>
            <a:pPr lvl="1">
              <a:buFont typeface="Courier New" panose="020B0604020202020204" pitchFamily="34" charset="0"/>
              <a:buChar char="o"/>
            </a:pPr>
            <a:r>
              <a:rPr lang="en-US">
                <a:cs typeface="Calibri"/>
              </a:rPr>
              <a:t>Reading Time Frame: 3/15 - 4/1 </a:t>
            </a:r>
          </a:p>
          <a:p>
            <a:pPr lvl="1">
              <a:buFont typeface="Courier New" panose="020B0604020202020204" pitchFamily="34" charset="0"/>
              <a:buChar char="o"/>
            </a:pPr>
            <a:r>
              <a:rPr lang="en-US">
                <a:cs typeface="Calibri"/>
              </a:rPr>
              <a:t>Time Commitment: 4 – 8 hours total</a:t>
            </a:r>
          </a:p>
          <a:p>
            <a:pPr lvl="1">
              <a:buFont typeface="Courier New" panose="020B0604020202020204" pitchFamily="34" charset="0"/>
              <a:buChar char="o"/>
            </a:pPr>
            <a:r>
              <a:rPr lang="en-US">
                <a:cs typeface="Calibri"/>
              </a:rPr>
              <a:t>Sign up form shared soon</a:t>
            </a:r>
          </a:p>
          <a:p>
            <a:r>
              <a:rPr lang="en-US" sz="2400">
                <a:cs typeface="Calibri"/>
              </a:rPr>
              <a:t>Credit for Prior Learning (CPL) workgroup</a:t>
            </a:r>
          </a:p>
          <a:p>
            <a:r>
              <a:rPr lang="en-US" sz="2400">
                <a:cs typeface="Calibri"/>
              </a:rPr>
              <a:t>Outcomes Assessment Faculty Coordinator</a:t>
            </a:r>
          </a:p>
          <a:p>
            <a:r>
              <a:rPr lang="en-US" sz="2400">
                <a:cs typeface="Calibri"/>
              </a:rPr>
              <a:t>Guided Pathways</a:t>
            </a:r>
          </a:p>
          <a:p>
            <a:r>
              <a:rPr lang="en-US" sz="2400">
                <a:cs typeface="Calibri"/>
              </a:rPr>
              <a:t>Faculty Professional Development Committee</a:t>
            </a:r>
          </a:p>
          <a:p>
            <a:r>
              <a:rPr lang="en-US" sz="2400">
                <a:cs typeface="Calibri"/>
              </a:rPr>
              <a:t>Joint SAC/SCC AI Workgroup</a:t>
            </a:r>
          </a:p>
          <a:p>
            <a:pPr marL="0" indent="0">
              <a:buNone/>
            </a:pPr>
            <a:r>
              <a:rPr lang="en-US" sz="2400" b="1">
                <a:cs typeface="Calibri"/>
              </a:rPr>
              <a:t>Sign Up Form Coming Next Week</a:t>
            </a:r>
          </a:p>
        </p:txBody>
      </p:sp>
      <p:pic>
        <p:nvPicPr>
          <p:cNvPr id="4" name="Picture 3" descr="We Need You Sign">
            <a:extLst>
              <a:ext uri="{FF2B5EF4-FFF2-40B4-BE49-F238E27FC236}">
                <a16:creationId xmlns:a16="http://schemas.microsoft.com/office/drawing/2014/main" id="{02EC79DE-89E3-B2E7-3507-404FA73EF9D9}"/>
              </a:ext>
            </a:extLst>
          </p:cNvPr>
          <p:cNvPicPr>
            <a:picLocks noChangeAspect="1"/>
          </p:cNvPicPr>
          <p:nvPr/>
        </p:nvPicPr>
        <p:blipFill>
          <a:blip r:embed="rId2"/>
          <a:stretch>
            <a:fillRect/>
          </a:stretch>
        </p:blipFill>
        <p:spPr>
          <a:xfrm>
            <a:off x="7101143" y="1619089"/>
            <a:ext cx="4074592" cy="2435811"/>
          </a:xfrm>
          <a:prstGeom prst="rect">
            <a:avLst/>
          </a:prstGeom>
        </p:spPr>
      </p:pic>
      <p:grpSp>
        <p:nvGrpSpPr>
          <p:cNvPr id="12" name="Group 1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 name="Rectangle 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495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EDA9-8919-60A6-BFD6-D3E65D68E542}"/>
              </a:ext>
            </a:extLst>
          </p:cNvPr>
          <p:cNvSpPr>
            <a:spLocks noGrp="1"/>
          </p:cNvSpPr>
          <p:nvPr>
            <p:ph type="title"/>
          </p:nvPr>
        </p:nvSpPr>
        <p:spPr>
          <a:xfrm>
            <a:off x="76200" y="-140740"/>
            <a:ext cx="10515600" cy="1325563"/>
          </a:xfrm>
        </p:spPr>
        <p:txBody>
          <a:bodyPr/>
          <a:lstStyle/>
          <a:p>
            <a:r>
              <a:rPr lang="en-US" b="1">
                <a:cs typeface="Calibri Light"/>
              </a:rPr>
              <a:t>Facilities</a:t>
            </a:r>
            <a:r>
              <a:rPr lang="en-US">
                <a:cs typeface="Calibri Light"/>
              </a:rPr>
              <a:t> </a:t>
            </a:r>
            <a:r>
              <a:rPr lang="en-US" b="1">
                <a:cs typeface="Calibri Light"/>
              </a:rPr>
              <a:t>Updates</a:t>
            </a:r>
            <a:endParaRPr lang="en-US"/>
          </a:p>
        </p:txBody>
      </p:sp>
      <p:sp>
        <p:nvSpPr>
          <p:cNvPr id="3" name="Content Placeholder 2">
            <a:extLst>
              <a:ext uri="{FF2B5EF4-FFF2-40B4-BE49-F238E27FC236}">
                <a16:creationId xmlns:a16="http://schemas.microsoft.com/office/drawing/2014/main" id="{1C5D5786-CE51-8606-8B04-39E0DA683F9F}"/>
              </a:ext>
            </a:extLst>
          </p:cNvPr>
          <p:cNvSpPr>
            <a:spLocks noGrp="1"/>
          </p:cNvSpPr>
          <p:nvPr>
            <p:ph idx="1"/>
          </p:nvPr>
        </p:nvSpPr>
        <p:spPr>
          <a:xfrm>
            <a:off x="121024" y="940360"/>
            <a:ext cx="10515600" cy="5635852"/>
          </a:xfrm>
        </p:spPr>
        <p:txBody>
          <a:bodyPr vert="horz" lIns="91440" tIns="45720" rIns="91440" bIns="45720" rtlCol="0" anchor="t">
            <a:normAutofit/>
          </a:bodyPr>
          <a:lstStyle/>
          <a:p>
            <a:pPr marL="0" indent="0">
              <a:buNone/>
            </a:pPr>
            <a:r>
              <a:rPr lang="en-US" b="1" dirty="0">
                <a:solidFill>
                  <a:srgbClr val="C00000"/>
                </a:solidFill>
                <a:cs typeface="Calibri" panose="020F0502020204030204"/>
              </a:rPr>
              <a:t>Russel Hall: </a:t>
            </a:r>
            <a:r>
              <a:rPr lang="en-US" dirty="0">
                <a:solidFill>
                  <a:srgbClr val="000000"/>
                </a:solidFill>
                <a:cs typeface="Calibri" panose="020F0502020204030204"/>
              </a:rPr>
              <a:t>Closed</a:t>
            </a:r>
            <a:r>
              <a:rPr lang="en-US" dirty="0">
                <a:cs typeface="Calibri" panose="020F0502020204030204"/>
              </a:rPr>
              <a:t>, To be demolished this semester, new entranceway</a:t>
            </a:r>
          </a:p>
          <a:p>
            <a:pPr marL="0" indent="0">
              <a:buNone/>
            </a:pPr>
            <a:endParaRPr lang="en-US">
              <a:cs typeface="Calibri" panose="020F0502020204030204"/>
            </a:endParaRPr>
          </a:p>
          <a:p>
            <a:pPr marL="0" indent="0">
              <a:buNone/>
            </a:pPr>
            <a:r>
              <a:rPr lang="en-US" b="1" dirty="0">
                <a:solidFill>
                  <a:srgbClr val="C00000"/>
                </a:solidFill>
                <a:cs typeface="Calibri" panose="020F0502020204030204"/>
              </a:rPr>
              <a:t>Tessman Planetarium:</a:t>
            </a:r>
            <a:r>
              <a:rPr lang="en-US" dirty="0">
                <a:cs typeface="Calibri" panose="020F0502020204030204"/>
              </a:rPr>
              <a:t> Closed, Demolish or Refurbish? </a:t>
            </a:r>
          </a:p>
          <a:p>
            <a:pPr marL="0" indent="0">
              <a:buNone/>
            </a:pPr>
            <a:r>
              <a:rPr lang="en-US" dirty="0">
                <a:cs typeface="Calibri" panose="020F0502020204030204"/>
              </a:rPr>
              <a:t>  Major upgrades needed</a:t>
            </a:r>
          </a:p>
          <a:p>
            <a:pPr marL="0" indent="0">
              <a:buNone/>
            </a:pPr>
            <a:r>
              <a:rPr lang="en-US" dirty="0">
                <a:cs typeface="Calibri" panose="020F0502020204030204"/>
              </a:rPr>
              <a:t>  Needs to be self-sustaining</a:t>
            </a:r>
          </a:p>
          <a:p>
            <a:pPr marL="0" indent="0">
              <a:buNone/>
            </a:pPr>
            <a:r>
              <a:rPr lang="en-US" dirty="0">
                <a:cs typeface="Calibri" panose="020F0502020204030204"/>
              </a:rPr>
              <a:t>    </a:t>
            </a:r>
          </a:p>
          <a:p>
            <a:pPr marL="0" indent="0">
              <a:buNone/>
            </a:pPr>
            <a:r>
              <a:rPr lang="en-US" b="1" dirty="0">
                <a:solidFill>
                  <a:srgbClr val="C00000"/>
                </a:solidFill>
                <a:cs typeface="Calibri" panose="020F0502020204030204"/>
              </a:rPr>
              <a:t>Veteran's Resource Center: </a:t>
            </a:r>
            <a:r>
              <a:rPr lang="en-US" dirty="0">
                <a:cs typeface="Calibri" panose="020F0502020204030204"/>
              </a:rPr>
              <a:t>Relocated until Sept 2024</a:t>
            </a:r>
          </a:p>
          <a:p>
            <a:pPr marL="0" indent="0">
              <a:buNone/>
            </a:pPr>
            <a:r>
              <a:rPr lang="en-US" dirty="0">
                <a:cs typeface="Calibri" panose="020F0502020204030204"/>
              </a:rPr>
              <a:t> VRC Staff in JSC-208</a:t>
            </a:r>
          </a:p>
          <a:p>
            <a:pPr marL="0" indent="0">
              <a:buNone/>
            </a:pPr>
            <a:r>
              <a:rPr lang="en-US" dirty="0">
                <a:cs typeface="Calibri" panose="020F0502020204030204"/>
              </a:rPr>
              <a:t> Student Study Space is F-126</a:t>
            </a:r>
          </a:p>
          <a:p>
            <a:pPr marL="0" indent="0">
              <a:buNone/>
            </a:pPr>
            <a:endParaRPr lang="en-US">
              <a:cs typeface="Calibri" panose="020F0502020204030204"/>
            </a:endParaRPr>
          </a:p>
          <a:p>
            <a:pPr marL="0" indent="0">
              <a:buNone/>
            </a:pPr>
            <a:r>
              <a:rPr lang="en-US" b="1" dirty="0">
                <a:solidFill>
                  <a:srgbClr val="C00000"/>
                </a:solidFill>
                <a:cs typeface="Calibri" panose="020F0502020204030204"/>
              </a:rPr>
              <a:t>Hammond Hall</a:t>
            </a:r>
            <a:r>
              <a:rPr lang="en-US" dirty="0">
                <a:cs typeface="Calibri" panose="020F0502020204030204"/>
              </a:rPr>
              <a:t>: Elevator fixed</a:t>
            </a:r>
          </a:p>
        </p:txBody>
      </p:sp>
      <p:pic>
        <p:nvPicPr>
          <p:cNvPr id="4" name="Picture 3" descr="Projector">
            <a:extLst>
              <a:ext uri="{FF2B5EF4-FFF2-40B4-BE49-F238E27FC236}">
                <a16:creationId xmlns:a16="http://schemas.microsoft.com/office/drawing/2014/main" id="{74EA85E8-937A-8BA6-A05F-9D5629275465}"/>
              </a:ext>
            </a:extLst>
          </p:cNvPr>
          <p:cNvPicPr>
            <a:picLocks noChangeAspect="1"/>
          </p:cNvPicPr>
          <p:nvPr/>
        </p:nvPicPr>
        <p:blipFill>
          <a:blip r:embed="rId2"/>
          <a:stretch>
            <a:fillRect/>
          </a:stretch>
        </p:blipFill>
        <p:spPr>
          <a:xfrm>
            <a:off x="8179868" y="1475228"/>
            <a:ext cx="3893670" cy="2923988"/>
          </a:xfrm>
          <a:prstGeom prst="rect">
            <a:avLst/>
          </a:prstGeom>
        </p:spPr>
      </p:pic>
    </p:spTree>
    <p:extLst>
      <p:ext uri="{BB962C8B-B14F-4D97-AF65-F5344CB8AC3E}">
        <p14:creationId xmlns:p14="http://schemas.microsoft.com/office/powerpoint/2010/main" val="379656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55253-8DD3-B685-3DD8-FC5F3AC5535D}"/>
              </a:ext>
            </a:extLst>
          </p:cNvPr>
          <p:cNvSpPr>
            <a:spLocks noGrp="1"/>
          </p:cNvSpPr>
          <p:nvPr>
            <p:ph type="title"/>
          </p:nvPr>
        </p:nvSpPr>
        <p:spPr>
          <a:xfrm>
            <a:off x="-53196" y="-166837"/>
            <a:ext cx="10846279" cy="1339940"/>
          </a:xfrm>
        </p:spPr>
        <p:txBody>
          <a:bodyPr/>
          <a:lstStyle/>
          <a:p>
            <a:r>
              <a:rPr lang="en-US" b="1">
                <a:cs typeface="Calibri Light"/>
              </a:rPr>
              <a:t>Dual Enrollment Update</a:t>
            </a:r>
            <a:r>
              <a:rPr lang="en-US">
                <a:cs typeface="Calibri Light"/>
              </a:rPr>
              <a:t> </a:t>
            </a:r>
            <a:r>
              <a:rPr lang="en-US" sz="1800">
                <a:cs typeface="Calibri Light"/>
              </a:rPr>
              <a:t>provided by Ashly Bootman, Co-Chair </a:t>
            </a:r>
            <a:r>
              <a:rPr lang="en-US" sz="1800" err="1">
                <a:cs typeface="Calibri Light"/>
              </a:rPr>
              <a:t>DuE</a:t>
            </a:r>
            <a:r>
              <a:rPr lang="en-US" sz="1800">
                <a:cs typeface="Calibri Light"/>
              </a:rPr>
              <a:t> Workgroup</a:t>
            </a:r>
          </a:p>
        </p:txBody>
      </p:sp>
      <p:sp>
        <p:nvSpPr>
          <p:cNvPr id="3" name="Content Placeholder 2">
            <a:extLst>
              <a:ext uri="{FF2B5EF4-FFF2-40B4-BE49-F238E27FC236}">
                <a16:creationId xmlns:a16="http://schemas.microsoft.com/office/drawing/2014/main" id="{D61A7FC0-7AA0-25B8-AC73-7D5A4C887E63}"/>
              </a:ext>
            </a:extLst>
          </p:cNvPr>
          <p:cNvSpPr>
            <a:spLocks noGrp="1"/>
          </p:cNvSpPr>
          <p:nvPr>
            <p:ph idx="1"/>
          </p:nvPr>
        </p:nvSpPr>
        <p:spPr>
          <a:xfrm>
            <a:off x="349370" y="1079440"/>
            <a:ext cx="10515600" cy="5300243"/>
          </a:xfrm>
        </p:spPr>
        <p:txBody>
          <a:bodyPr vert="horz" lIns="91440" tIns="45720" rIns="91440" bIns="45720" rtlCol="0" anchor="t">
            <a:normAutofit lnSpcReduction="10000"/>
          </a:bodyPr>
          <a:lstStyle/>
          <a:p>
            <a:pPr marL="0" indent="0">
              <a:buNone/>
            </a:pPr>
            <a:r>
              <a:rPr lang="en-US">
                <a:cs typeface="Calibri"/>
              </a:rPr>
              <a:t>Faculty Involvement Has Increased</a:t>
            </a:r>
          </a:p>
          <a:p>
            <a:pPr marL="1371600" lvl="2" indent="-457200">
              <a:buFont typeface="Wingdings" panose="020B0604020202020204" pitchFamily="34" charset="0"/>
              <a:buChar char="§"/>
            </a:pPr>
            <a:r>
              <a:rPr lang="en-US">
                <a:cs typeface="Calibri"/>
              </a:rPr>
              <a:t>Review of CCAP agreements</a:t>
            </a:r>
          </a:p>
          <a:p>
            <a:pPr marL="1371600" lvl="2" indent="-457200">
              <a:buFont typeface="Wingdings" panose="020B0604020202020204" pitchFamily="34" charset="0"/>
              <a:buChar char="§"/>
            </a:pPr>
            <a:r>
              <a:rPr lang="en-US">
                <a:cs typeface="Calibri"/>
              </a:rPr>
              <a:t>Creation of Subgroups (</a:t>
            </a:r>
            <a:r>
              <a:rPr lang="en-US">
                <a:ea typeface="+mn-lt"/>
                <a:cs typeface="+mn-lt"/>
              </a:rPr>
              <a:t>faculty onboarding, dual enrollment handbook, SAC internal policies and procedures, and student onboarding (including a possible noncredit counseling class to introduce students to dual enrollment)</a:t>
            </a:r>
          </a:p>
          <a:p>
            <a:pPr marL="0" indent="0">
              <a:buNone/>
            </a:pPr>
            <a:r>
              <a:rPr lang="en-US">
                <a:ea typeface="+mn-lt"/>
                <a:cs typeface="+mn-lt"/>
              </a:rPr>
              <a:t>Improvements</a:t>
            </a:r>
          </a:p>
          <a:p>
            <a:pPr lvl="2">
              <a:buFont typeface="Wingdings" panose="020B0604020202020204" pitchFamily="34" charset="0"/>
              <a:buChar char="§"/>
            </a:pPr>
            <a:r>
              <a:rPr lang="en-US">
                <a:ea typeface="+mn-lt"/>
                <a:cs typeface="+mn-lt"/>
              </a:rPr>
              <a:t>Course Request Timeline</a:t>
            </a:r>
          </a:p>
          <a:p>
            <a:pPr lvl="2">
              <a:buFont typeface="Wingdings" panose="020B0604020202020204" pitchFamily="34" charset="0"/>
              <a:buChar char="§"/>
            </a:pPr>
            <a:r>
              <a:rPr lang="en-US">
                <a:ea typeface="+mn-lt"/>
                <a:cs typeface="+mn-lt"/>
              </a:rPr>
              <a:t>Student Enrollment/Registration - Faculty authorization required after the first day of the semester</a:t>
            </a:r>
          </a:p>
          <a:p>
            <a:pPr lvl="2">
              <a:buFont typeface="Wingdings" panose="020B0604020202020204" pitchFamily="34" charset="0"/>
              <a:buChar char="§"/>
            </a:pPr>
            <a:r>
              <a:rPr lang="en-US">
                <a:ea typeface="+mn-lt"/>
                <a:cs typeface="+mn-lt"/>
              </a:rPr>
              <a:t>Improved communication with HS Partners so less random course offering requests</a:t>
            </a:r>
          </a:p>
          <a:p>
            <a:pPr marL="0" indent="0">
              <a:buNone/>
            </a:pPr>
            <a:r>
              <a:rPr lang="en-US">
                <a:ea typeface="+mn-lt"/>
                <a:cs typeface="+mn-lt"/>
              </a:rPr>
              <a:t>Challenges Moving Forward</a:t>
            </a:r>
          </a:p>
          <a:p>
            <a:pPr lvl="2">
              <a:buFont typeface="Wingdings" panose="020B0604020202020204" pitchFamily="34" charset="0"/>
              <a:buChar char="§"/>
            </a:pPr>
            <a:r>
              <a:rPr lang="en-US">
                <a:ea typeface="+mn-lt"/>
                <a:cs typeface="+mn-lt"/>
              </a:rPr>
              <a:t>2030 Vision – </a:t>
            </a:r>
            <a:r>
              <a:rPr lang="en-US" err="1">
                <a:ea typeface="+mn-lt"/>
                <a:cs typeface="+mn-lt"/>
              </a:rPr>
              <a:t>DuE</a:t>
            </a:r>
            <a:r>
              <a:rPr lang="en-US">
                <a:ea typeface="+mn-lt"/>
                <a:cs typeface="+mn-lt"/>
              </a:rPr>
              <a:t> starting with 9th grade</a:t>
            </a:r>
          </a:p>
          <a:p>
            <a:pPr lvl="2">
              <a:buFont typeface="Wingdings" panose="020B0604020202020204" pitchFamily="34" charset="0"/>
              <a:buChar char="§"/>
            </a:pPr>
            <a:r>
              <a:rPr lang="en-US">
                <a:ea typeface="+mn-lt"/>
                <a:cs typeface="+mn-lt"/>
              </a:rPr>
              <a:t>Following intent of legislature</a:t>
            </a:r>
          </a:p>
          <a:p>
            <a:pPr lvl="2">
              <a:buFont typeface="Wingdings" panose="020B0604020202020204" pitchFamily="34" charset="0"/>
              <a:buChar char="§"/>
            </a:pPr>
            <a:r>
              <a:rPr lang="en-US">
                <a:ea typeface="+mn-lt"/>
                <a:cs typeface="+mn-lt"/>
              </a:rPr>
              <a:t>Knowing which students are under 18</a:t>
            </a:r>
          </a:p>
          <a:p>
            <a:pPr lvl="2">
              <a:buFont typeface="Wingdings" panose="020B0604020202020204" pitchFamily="34" charset="0"/>
              <a:buChar char="§"/>
            </a:pPr>
            <a:r>
              <a:rPr lang="en-US">
                <a:ea typeface="+mn-lt"/>
                <a:cs typeface="+mn-lt"/>
              </a:rPr>
              <a:t>Conforming to SAC Calendar/Contact Hours</a:t>
            </a:r>
          </a:p>
        </p:txBody>
      </p:sp>
    </p:spTree>
    <p:extLst>
      <p:ext uri="{BB962C8B-B14F-4D97-AF65-F5344CB8AC3E}">
        <p14:creationId xmlns:p14="http://schemas.microsoft.com/office/powerpoint/2010/main" val="660588572"/>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5.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1189f8-a51b-453f-9f0c-3a0b3b65b12f">HNYXMCCMVK3K-464-857</_dlc_DocId>
    <_dlc_DocIdUrl xmlns="431189f8-a51b-453f-9f0c-3a0b3b65b12f">
      <Url>https://www.sac.edu/President/AcademicSenate/_layouts/15/DocIdRedir.aspx?ID=HNYXMCCMVK3K-464-857</Url>
      <Description>HNYXMCCMVK3K-464-857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08A9741AC48E46AEE4941DE1E12C0F" ma:contentTypeVersion="2" ma:contentTypeDescription="Create a new document." ma:contentTypeScope="" ma:versionID="64770a9ad993aec554518785b51db2e6">
  <xsd:schema xmlns:xsd="http://www.w3.org/2001/XMLSchema" xmlns:xs="http://www.w3.org/2001/XMLSchema" xmlns:p="http://schemas.microsoft.com/office/2006/metadata/properties" xmlns:ns1="http://schemas.microsoft.com/sharepoint/v3" xmlns:ns2="431189f8-a51b-453f-9f0c-3a0b3b65b12f" xmlns:ns3="6f609ce8-7218-4c60-b337-266ea7b1fd45" targetNamespace="http://schemas.microsoft.com/office/2006/metadata/properties" ma:root="true" ma:fieldsID="1dd063ee8e164e8fcdf0fbf71a193719" ns1:_="" ns2:_="" ns3:_="">
    <xsd:import namespace="http://schemas.microsoft.com/sharepoint/v3"/>
    <xsd:import namespace="431189f8-a51b-453f-9f0c-3a0b3b65b12f"/>
    <xsd:import namespace="6f609ce8-7218-4c60-b337-266ea7b1fd4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1189f8-a51b-453f-9f0c-3a0b3b65b12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f609ce8-7218-4c60-b337-266ea7b1fd4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E717719-4881-4364-A045-B0403FD21EA0}">
  <ds:schemaRefs>
    <ds:schemaRef ds:uri="12292255-f18b-4d92-9e60-ebc7b63bbd6b"/>
    <ds:schemaRef ds:uri="1acb9adc-ec33-475f-8130-c1c307b919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3F5F832-BA82-4E77-A005-28C8B2866387}">
  <ds:schemaRefs>
    <ds:schemaRef ds:uri="http://schemas.microsoft.com/sharepoint/v3/contenttype/forms"/>
  </ds:schemaRefs>
</ds:datastoreItem>
</file>

<file path=customXml/itemProps3.xml><?xml version="1.0" encoding="utf-8"?>
<ds:datastoreItem xmlns:ds="http://schemas.openxmlformats.org/officeDocument/2006/customXml" ds:itemID="{79071C05-D344-49B3-8DB7-01812C57A436}"/>
</file>

<file path=customXml/itemProps4.xml><?xml version="1.0" encoding="utf-8"?>
<ds:datastoreItem xmlns:ds="http://schemas.openxmlformats.org/officeDocument/2006/customXml" ds:itemID="{986BC986-DB47-4F20-AB11-F808BA317471}"/>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56</Slides>
  <Notes>16</Notes>
  <HiddenSlides>0</HiddenSlides>
  <ScaleCrop>false</ScaleCrop>
  <HeadingPairs>
    <vt:vector size="4" baseType="variant">
      <vt:variant>
        <vt:lpstr>Theme</vt:lpstr>
      </vt:variant>
      <vt:variant>
        <vt:i4>5</vt:i4>
      </vt:variant>
      <vt:variant>
        <vt:lpstr>Slide Titles</vt:lpstr>
      </vt:variant>
      <vt:variant>
        <vt:i4>56</vt:i4>
      </vt:variant>
    </vt:vector>
  </HeadingPairs>
  <TitlesOfParts>
    <vt:vector size="61" baseType="lpstr">
      <vt:lpstr>Office Theme</vt:lpstr>
      <vt:lpstr>1_Office Theme</vt:lpstr>
      <vt:lpstr>2_Office Theme</vt:lpstr>
      <vt:lpstr>Madison</vt:lpstr>
      <vt:lpstr>Gallery</vt:lpstr>
      <vt:lpstr>Good morning!  Welcome to  Spring 2024 Senate Retreat  Check out </vt:lpstr>
      <vt:lpstr>Land Acknowledgement</vt:lpstr>
      <vt:lpstr>On February 7, 1926, Carter G. Woodson initiated the first Negro History Week to celebrate and raise awareness of Black history. </vt:lpstr>
      <vt:lpstr>Today's Agenda</vt:lpstr>
      <vt:lpstr>Senate President Update</vt:lpstr>
      <vt:lpstr>PowerPoint Presentation</vt:lpstr>
      <vt:lpstr>Participatory Governance &amp; Institutional Service Opportunities</vt:lpstr>
      <vt:lpstr>Facilities Updates</vt:lpstr>
      <vt:lpstr>Dual Enrollment Update provided by Ashly Bootman, Co-Chair DuE Workgroup</vt:lpstr>
      <vt:lpstr>President's Goals for Spring 2024</vt:lpstr>
      <vt:lpstr>IdeazBoard</vt:lpstr>
      <vt:lpstr>Senator Duties</vt:lpstr>
      <vt:lpstr>Survey Results</vt:lpstr>
      <vt:lpstr>Survey Results</vt:lpstr>
      <vt:lpstr>The primary responsibilities of Division and Adjunct Senators are to:  </vt:lpstr>
      <vt:lpstr>PowerPoint Presentation</vt:lpstr>
      <vt:lpstr>PowerPoint Presentation</vt:lpstr>
      <vt:lpstr>PowerPoint Presentation</vt:lpstr>
      <vt:lpstr>PowerPoint Presentation</vt:lpstr>
      <vt:lpstr>Academic Senate Dues</vt:lpstr>
      <vt:lpstr>$1,000.00 donated in December 2023 </vt:lpstr>
      <vt:lpstr>PowerPoint Presentation</vt:lpstr>
      <vt:lpstr>Awards of Excellence </vt:lpstr>
      <vt:lpstr>By-Laws Taskforce</vt:lpstr>
      <vt:lpstr>BoardDocs: Access Through District Website</vt:lpstr>
      <vt:lpstr>PowerPoint Presentation</vt:lpstr>
      <vt:lpstr>PowerPoint Presentation</vt:lpstr>
      <vt:lpstr>PowerPoint Presentation</vt:lpstr>
      <vt:lpstr>Governor’s FY 2024-25 Proposed Budget</vt:lpstr>
      <vt:lpstr>Legislative Analyst Office Version</vt:lpstr>
      <vt:lpstr>Legislative Analyst’s Projections</vt:lpstr>
      <vt:lpstr>Options for Budget Deficits</vt:lpstr>
      <vt:lpstr>Governor’s 2024-25 Budget Proposal</vt:lpstr>
      <vt:lpstr>Proposal for Higher Education</vt:lpstr>
      <vt:lpstr>Community College Proposal</vt:lpstr>
      <vt:lpstr>What’s Next?</vt:lpstr>
      <vt:lpstr>Curriculum &amp; Instruction Council Chair Report</vt:lpstr>
      <vt:lpstr>PowerPoint Presentation</vt:lpstr>
      <vt:lpstr>PowerPoint Presentation</vt:lpstr>
      <vt:lpstr>PowerPoint Presentation</vt:lpstr>
      <vt:lpstr>Gen Ed Plan A Update</vt:lpstr>
      <vt:lpstr>Current Situation</vt:lpstr>
      <vt:lpstr>Questions to Answer</vt:lpstr>
      <vt:lpstr>Questions to Answer</vt:lpstr>
      <vt:lpstr>PowerPoint Presentation</vt:lpstr>
      <vt:lpstr>IdeazBoard</vt:lpstr>
      <vt:lpstr>Distance Education Report 02/06/24</vt:lpstr>
      <vt:lpstr>Updates:</vt:lpstr>
      <vt:lpstr>Canvas Impact</vt:lpstr>
      <vt:lpstr>PopeTech Accessibility</vt:lpstr>
      <vt:lpstr>Update from CVC</vt:lpstr>
      <vt:lpstr>RSCCD nominated by CVC to CISOA </vt:lpstr>
      <vt:lpstr>Thank you!</vt:lpstr>
      <vt:lpstr>Break Time! </vt:lpstr>
      <vt:lpstr>Faculty Discussion 1: Academic Integrity &amp; Artificial Intelligence (AI)</vt:lpstr>
      <vt:lpstr>Faculty Discussion 2: Academic Freedom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Madeline</dc:creator>
  <cp:revision>6</cp:revision>
  <dcterms:created xsi:type="dcterms:W3CDTF">2024-01-31T17:47:24Z</dcterms:created>
  <dcterms:modified xsi:type="dcterms:W3CDTF">2024-02-08T01:02:20Z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0x010100D708A9741AC48E46AEE4941DE1E12C0F</vt:lpwstr>
  </property>
  <property fmtid="{D5CDD505-2E9C-101B-9397-08002B2CF9AE}" pid="3" name="MediaServiceImageTags">
    <vt:lpwstr/>
  </property>
  <property fmtid="{D5CDD505-2E9C-101B-9397-08002B2CF9AE}" pid="4" name="_dlc_DocIdItemGuid">
    <vt:lpwstr>4442fe7b-7973-443d-98a0-1e4f4d931336</vt:lpwstr>
  </property>
</Properties>
</file>